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9f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35240" y="1820160"/>
            <a:ext cx="7718760" cy="19069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GB" sz="4800" spc="-1" strike="noStrike">
                <a:solidFill>
                  <a:srgbClr val="000000"/>
                </a:solidFill>
                <a:latin typeface="Arial"/>
                <a:ea typeface="DejaVu Sans"/>
              </a:rPr>
              <a:t>Serre connectée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4719600"/>
            <a:ext cx="9141120" cy="165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HEIG-VD, IoT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2023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9F69F7A-E8C2-4A37-BFB7-373B0ED39466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Présentation du projet IoT, HEIG-VD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189600" cy="89316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17520" y="1123920"/>
            <a:ext cx="11517480" cy="51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Preuve de concept d’une serre connectée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Optimiser ses cultures et protéger sa serre 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Système de mesures de la santé du sol afin de diminuer l’utilisation abusive d’engrais</a:t>
            </a:r>
            <a:endParaRPr b="0" lang="en-US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Système de sécurité pour protéger l’accès à la serre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" name="Line 3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317520" y="93960"/>
            <a:ext cx="115358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2" strike="noStrike">
                <a:solidFill>
                  <a:srgbClr val="ffffff"/>
                </a:solidFill>
                <a:latin typeface="Arial"/>
                <a:ea typeface="DejaVu Sans"/>
              </a:rPr>
              <a:t>Sujet initial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145320" y="6400800"/>
            <a:ext cx="589860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11425680" y="6400800"/>
            <a:ext cx="427680" cy="35820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232E2698-BF79-4AD7-8482-85A5F41BD732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89240" cy="89280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317520" y="93960"/>
            <a:ext cx="11535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Problèmes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145320" y="6400800"/>
            <a:ext cx="58982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1425680" y="6400800"/>
            <a:ext cx="427320" cy="35784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EC18A96-A851-4887-9A76-B1FE87AAEDCB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317520" y="1123920"/>
            <a:ext cx="11517120" cy="51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Difficulté à évaluer le temps</a:t>
            </a:r>
            <a:endParaRPr b="0" lang="en-US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Composants indisponible ou pas primordiaux</a:t>
            </a:r>
            <a:endParaRPr b="0" lang="en-US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 envisagée par adaptée IOT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2189240" cy="89280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317520" y="93960"/>
            <a:ext cx="11535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Composants matériel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145320" y="6400800"/>
            <a:ext cx="58982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11425680" y="6400800"/>
            <a:ext cx="427320" cy="35784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9231D134-F6B3-4E16-B88E-5DB7AC7AD993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228600" y="228600"/>
            <a:ext cx="11517120" cy="52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7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Arduino MKR Wifi 1010 : Code et connectique réseau</a:t>
            </a:r>
            <a:endParaRPr b="0" lang="en-US" sz="26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Arduino MKR IOT Carrier : Senseurs et actuateurs</a:t>
            </a:r>
            <a:endParaRPr b="0" lang="en-US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Humidité</a:t>
            </a:r>
            <a:endParaRPr b="0" lang="en-US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Lumière</a:t>
            </a:r>
            <a:endParaRPr b="0" lang="en-US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Température</a:t>
            </a:r>
            <a:endParaRPr b="0" lang="en-US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Humidité du sol</a:t>
            </a:r>
            <a:endParaRPr b="0" lang="en-US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Ventilateur</a:t>
            </a:r>
            <a:endParaRPr b="0" lang="en-US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Écran</a:t>
            </a:r>
            <a:endParaRPr b="0" lang="en-US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Raspberry Pi 4b : MQTT, InfluxDB, Telegraf, Interface Web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2189240" cy="89280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317520" y="93960"/>
            <a:ext cx="11535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Architecture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3145320" y="6400800"/>
            <a:ext cx="58982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11425680" y="6400800"/>
            <a:ext cx="427320" cy="35784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BF13543-437A-4686-A937-44A897054E2F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317520" y="1123920"/>
            <a:ext cx="11517120" cy="51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rcRect l="166" t="0" r="0" b="0"/>
          <a:stretch/>
        </p:blipFill>
        <p:spPr>
          <a:xfrm>
            <a:off x="1740240" y="1123920"/>
            <a:ext cx="8654400" cy="488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12189240" cy="892800"/>
          </a:xfrm>
          <a:prstGeom prst="rect">
            <a:avLst/>
          </a:prstGeom>
          <a:solidFill>
            <a:srgbClr val="009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2"/>
          <p:cNvSpPr/>
          <p:nvPr/>
        </p:nvSpPr>
        <p:spPr>
          <a:xfrm>
            <a:off x="335880" y="6315840"/>
            <a:ext cx="11520000" cy="0"/>
          </a:xfrm>
          <a:prstGeom prst="line">
            <a:avLst/>
          </a:prstGeom>
          <a:ln w="28575">
            <a:solidFill>
              <a:srgbClr val="0097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317520" y="93960"/>
            <a:ext cx="11535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180" strike="noStrike">
                <a:solidFill>
                  <a:srgbClr val="ffffff"/>
                </a:solidFill>
                <a:latin typeface="Arial"/>
                <a:ea typeface="DejaVu Sans"/>
              </a:rPr>
              <a:t>Si le temps le permet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3145320" y="6400800"/>
            <a:ext cx="58982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CH" sz="1400" spc="-1" strike="noStrike">
                <a:solidFill>
                  <a:srgbClr val="8b8b8b"/>
                </a:solidFill>
                <a:latin typeface="Arial"/>
                <a:ea typeface="DejaVu Sans"/>
              </a:rPr>
              <a:t>Présentation du projet IoT, HEIG-VD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11425680" y="6400800"/>
            <a:ext cx="427320" cy="357840"/>
          </a:xfrm>
          <a:prstGeom prst="rect">
            <a:avLst/>
          </a:prstGeom>
          <a:solidFill>
            <a:srgbClr val="229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9CAC0424-DBB1-43A7-B49E-97F793557A6C}" type="slidenum">
              <a:rPr b="0" lang="en-GB" sz="14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317520" y="1123920"/>
            <a:ext cx="11517120" cy="51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4846ECD3AA70418AB812E19781C925" ma:contentTypeVersion="7" ma:contentTypeDescription="Crée un document." ma:contentTypeScope="" ma:versionID="23dcf922f53caf7034cebc2e7dd58aa2">
  <xsd:schema xmlns:xsd="http://www.w3.org/2001/XMLSchema" xmlns:xs="http://www.w3.org/2001/XMLSchema" xmlns:p="http://schemas.microsoft.com/office/2006/metadata/properties" xmlns:ns2="f766c2bf-8ce6-4bd2-bbe4-e7a0e49c0253" targetNamespace="http://schemas.microsoft.com/office/2006/metadata/properties" ma:root="true" ma:fieldsID="8d21d4402dd63467540e823d1cad179a" ns2:_="">
    <xsd:import namespace="f766c2bf-8ce6-4bd2-bbe4-e7a0e49c02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66c2bf-8ce6-4bd2-bbe4-e7a0e49c0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DF58EA-63FF-4E75-8A12-464245B0C71F}"/>
</file>

<file path=customXml/itemProps2.xml><?xml version="1.0" encoding="utf-8"?>
<ds:datastoreItem xmlns:ds="http://schemas.openxmlformats.org/officeDocument/2006/customXml" ds:itemID="{800A426B-2928-4A94-BB11-91B1F55DF247}"/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489</TotalTime>
  <Application>LibreOffice/7.0.4.2$Linux_X86_64 LibreOffice_project/00$Build-2</Application>
  <AppVersion>15.0000</AppVersion>
  <Words>60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2020-02-29T20:52:03Z</dcterms:created>
  <dc:creator>WP WP</dc:creator>
  <dc:description/>
  <dc:language>en-US</dc:language>
  <cp:lastModifiedBy/>
  <dcterms:modified xsi:type="dcterms:W3CDTF">2023-06-10T19:20:35Z</dcterms:modified>
  <cp:revision>634</cp:revision>
  <dc:subject/>
  <dc:title>Internet of things IOT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6</vt:i4>
  </property>
</Properties>
</file>