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9f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235240" y="1820160"/>
            <a:ext cx="7720560" cy="190872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GB" sz="4800" spc="-1" strike="noStrike">
                <a:solidFill>
                  <a:srgbClr val="000000"/>
                </a:solidFill>
                <a:latin typeface="Arial"/>
                <a:ea typeface="DejaVu Sans"/>
              </a:rPr>
              <a:t>Serre connectée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4719600"/>
            <a:ext cx="9142920" cy="165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HEIG-VD, IoT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2023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601C96A-56A3-4E59-9C3A-35497B028048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Présentation du projet IoT, HEIG-VD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2191040" cy="89460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317520" y="1123920"/>
            <a:ext cx="11518920" cy="51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Preuve de concept d’une serre connectée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Comment aider Didier à optimiser ses cultures et protéger sa serre ? 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Système de mesures de la santé du sol afin de diminuer l’utilisation abusive d’engrais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Système de sécurité pour protéger l’accès à la serre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2" name="Line 3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317520" y="93960"/>
            <a:ext cx="115372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94" strike="noStrike">
                <a:solidFill>
                  <a:srgbClr val="ffffff"/>
                </a:solidFill>
                <a:latin typeface="Arial"/>
                <a:ea typeface="DejaVu Sans"/>
              </a:rPr>
              <a:t>Sujet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145320" y="6400800"/>
            <a:ext cx="59000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11425680" y="6400800"/>
            <a:ext cx="429120" cy="35964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68521BD9-9EBE-4AFD-8C6D-08A65EB335CF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91040" cy="89460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317520" y="93960"/>
            <a:ext cx="115372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94" strike="noStrike">
                <a:solidFill>
                  <a:srgbClr val="ffffff"/>
                </a:solidFill>
                <a:latin typeface="Arial"/>
                <a:ea typeface="DejaVu Sans"/>
              </a:rPr>
              <a:t>Equipe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3145320" y="6400800"/>
            <a:ext cx="59000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11425680" y="6400800"/>
            <a:ext cx="429120" cy="35964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9B49CA43-CDB4-4B9D-8373-C2A9491F119F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317520" y="1123920"/>
            <a:ext cx="11518920" cy="51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Mehdi Salhi, Guilain Mbayo, Anthony Coke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Et Didier le fermier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029200" y="3900240"/>
            <a:ext cx="1828800" cy="1814760"/>
          </a:xfrm>
          <a:prstGeom prst="rect">
            <a:avLst/>
          </a:prstGeom>
          <a:ln w="0">
            <a:noFill/>
          </a:ln>
        </p:spPr>
      </p:pic>
      <p:sp>
        <p:nvSpPr>
          <p:cNvPr id="93" name="TextShape 7"/>
          <p:cNvSpPr txBox="1"/>
          <p:nvPr/>
        </p:nvSpPr>
        <p:spPr>
          <a:xfrm>
            <a:off x="4957200" y="5715000"/>
            <a:ext cx="205056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</a:rPr>
              <a:t>Source: https://www.craiyon.com/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0"/>
            <a:ext cx="12191040" cy="89460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317520" y="93960"/>
            <a:ext cx="115372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94" strike="noStrike">
                <a:solidFill>
                  <a:srgbClr val="ffffff"/>
                </a:solidFill>
                <a:latin typeface="Arial"/>
                <a:ea typeface="DejaVu Sans"/>
              </a:rPr>
              <a:t>Pourquoi ce sujet 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3145320" y="6400800"/>
            <a:ext cx="59000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25680" y="6400800"/>
            <a:ext cx="429120" cy="35964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FD49EE0D-08C3-4AE3-9ED2-26C08D3AB4E4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317520" y="1123920"/>
            <a:ext cx="11518920" cy="51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Sujet ancré dans le contexte écologique actuelle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Démocratiser et faciliter l’accès au jardinage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Système ouvert et open source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Le pauvre Didier, il faut l’aider !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0"/>
            <a:ext cx="12191040" cy="89460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317520" y="93960"/>
            <a:ext cx="115372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94" strike="noStrike">
                <a:solidFill>
                  <a:srgbClr val="ffffff"/>
                </a:solidFill>
                <a:latin typeface="Arial"/>
                <a:ea typeface="DejaVu Sans"/>
              </a:rPr>
              <a:t>Etat de l’art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3145320" y="6400800"/>
            <a:ext cx="59000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11425680" y="6400800"/>
            <a:ext cx="429120" cy="35964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8A64B8D6-9F6A-41E7-BA2B-A545CAA58AB2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317520" y="1123920"/>
            <a:ext cx="11518920" cy="51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 nombreux installateurs de systèmes de sécurité existent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Est-ce qu’il existe, quel est le coût ? Quelle technologie utilise-t-il ?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Pourquoi je propose celui-là 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0"/>
            <a:ext cx="12191040" cy="89460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3"/>
          <p:cNvSpPr/>
          <p:nvPr/>
        </p:nvSpPr>
        <p:spPr>
          <a:xfrm>
            <a:off x="317520" y="93960"/>
            <a:ext cx="115372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94" strike="noStrike">
                <a:solidFill>
                  <a:srgbClr val="ffffff"/>
                </a:solidFill>
                <a:latin typeface="Arial"/>
                <a:ea typeface="DejaVu Sans"/>
              </a:rPr>
              <a:t>Composants prévisionnels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3145320" y="6400800"/>
            <a:ext cx="59000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11425680" y="6400800"/>
            <a:ext cx="429120" cy="35964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6651F976-B502-41FA-95E1-F7BC2A64CD35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317520" y="1123920"/>
            <a:ext cx="11518920" cy="51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Education Kit MKR Iot Carrier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Température, humidité, lumière, leds, buzzer, boutons, humidité du sol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Détecteur de mouvement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Sonde NPK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Capteur d’azote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Capteur de nitrate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Capteur de potasse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0"/>
            <a:ext cx="12191040" cy="89460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317520" y="93960"/>
            <a:ext cx="115372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94" strike="noStrike">
                <a:solidFill>
                  <a:srgbClr val="ffffff"/>
                </a:solidFill>
                <a:latin typeface="Arial"/>
                <a:ea typeface="DejaVu Sans"/>
              </a:rPr>
              <a:t>Prototype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3145320" y="6400800"/>
            <a:ext cx="59000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11425680" y="6400800"/>
            <a:ext cx="429120" cy="35964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74D84151-D049-48E7-A8F7-8E6643EB1052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6</a:t>
            </a:fld>
            <a:endParaRPr b="0" lang="en-US" sz="14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9829800" y="1371600"/>
            <a:ext cx="1699200" cy="160020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7086600" y="2081880"/>
            <a:ext cx="1965240" cy="157572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9388800" y="3200400"/>
            <a:ext cx="2041200" cy="2057400"/>
          </a:xfrm>
          <a:prstGeom prst="rect">
            <a:avLst/>
          </a:prstGeom>
          <a:ln w="0">
            <a:noFill/>
          </a:ln>
        </p:spPr>
      </p:pic>
      <p:sp>
        <p:nvSpPr>
          <p:cNvPr id="120" name="CustomShape 6"/>
          <p:cNvSpPr/>
          <p:nvPr/>
        </p:nvSpPr>
        <p:spPr>
          <a:xfrm>
            <a:off x="317520" y="1123920"/>
            <a:ext cx="11518920" cy="51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Mini serre (bois, plexi, cellophane...)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Fablab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0"/>
            <a:ext cx="12191040" cy="89460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317520" y="93960"/>
            <a:ext cx="115372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94" strike="noStrike">
                <a:solidFill>
                  <a:srgbClr val="ffffff"/>
                </a:solidFill>
                <a:latin typeface="Arial"/>
                <a:ea typeface="DejaVu Sans"/>
              </a:rPr>
              <a:t>Si le temps le permet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3145320" y="6400800"/>
            <a:ext cx="59000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11425680" y="6400800"/>
            <a:ext cx="429120" cy="35964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0E28C068-24CD-4BEE-87D7-BE9BC5507D42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317520" y="1123920"/>
            <a:ext cx="11518920" cy="51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Irrigation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Ventilation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Désactivation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Anti-intrusion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UV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4846ECD3AA70418AB812E19781C925" ma:contentTypeVersion="7" ma:contentTypeDescription="Crée un document." ma:contentTypeScope="" ma:versionID="23dcf922f53caf7034cebc2e7dd58aa2">
  <xsd:schema xmlns:xsd="http://www.w3.org/2001/XMLSchema" xmlns:xs="http://www.w3.org/2001/XMLSchema" xmlns:p="http://schemas.microsoft.com/office/2006/metadata/properties" xmlns:ns2="f766c2bf-8ce6-4bd2-bbe4-e7a0e49c0253" targetNamespace="http://schemas.microsoft.com/office/2006/metadata/properties" ma:root="true" ma:fieldsID="8d21d4402dd63467540e823d1cad179a" ns2:_="">
    <xsd:import namespace="f766c2bf-8ce6-4bd2-bbe4-e7a0e49c02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66c2bf-8ce6-4bd2-bbe4-e7a0e49c0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DF58EA-63FF-4E75-8A12-464245B0C71F}"/>
</file>

<file path=customXml/itemProps2.xml><?xml version="1.0" encoding="utf-8"?>
<ds:datastoreItem xmlns:ds="http://schemas.openxmlformats.org/officeDocument/2006/customXml" ds:itemID="{800A426B-2928-4A94-BB11-91B1F55DF247}"/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224</TotalTime>
  <Application>LibreOffice/7.0.4.2$Linux_X86_64 LibreOffice_project/00$Build-2</Application>
  <AppVersion>15.0000</AppVersion>
  <Words>60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2020-02-29T20:52:03Z</dcterms:created>
  <dc:creator>WP WP</dc:creator>
  <dc:description/>
  <dc:language>en-US</dc:language>
  <cp:lastModifiedBy/>
  <dcterms:modified xsi:type="dcterms:W3CDTF">2023-05-14T11:44:21Z</dcterms:modified>
  <cp:revision>594</cp:revision>
  <dc:subject/>
  <dc:title>Internet of things IOT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6</vt:i4>
  </property>
</Properties>
</file>