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18400" cy="19065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Serre connectée</a:t>
            </a:r>
            <a:endParaRPr b="0" lang="fr-CH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076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HEIG-VD, IoT</a:t>
            </a:r>
            <a:endParaRPr b="0" lang="fr-CH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2023</a:t>
            </a:r>
            <a:endParaRPr b="0" lang="fr-CH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CH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9E46EFE-5DE0-4661-AE7B-EB952E82CBB5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CH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Présentation du projet IoT, HEIG-VD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7120" cy="51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Preuve de concept d’une serre connectée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Optimiser ses cultures et protéger sa serre 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mesures de la santé du sol afin de diminuer l’utilisation abusive d’engrais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sécurité pour protéger l’accès à la serre</a:t>
            </a:r>
            <a:endParaRPr b="0" lang="fr-CH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Sujet initial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1EC91D8-CFA4-4A5B-8734-693682A4CA7D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Problèmes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2CA0AEE-96C5-4665-B6E5-2C6EF43676EE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Difficulté à évaluer le temps</a:t>
            </a:r>
            <a:endParaRPr b="0" lang="fr-CH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Composants indisponibles ou pas primordiaux</a:t>
            </a:r>
            <a:endParaRPr b="0" lang="fr-CH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envisagée pas adaptée IOT</a:t>
            </a:r>
            <a:endParaRPr b="0" lang="fr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Composants matériel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716B2CB-3140-4331-8C84-E816A3C132B4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228600" y="228600"/>
            <a:ext cx="1151676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Wifi 1010 : Code et connectique réseau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IOT Carrier : Senseurs et actuateurs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Lumière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Température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 du sol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Ventilateur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Écran</a:t>
            </a:r>
            <a:endParaRPr b="0" lang="fr-CH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Raspberry Pi 4b : MQTT, InfluxDB, Telegraf, Interface Web</a:t>
            </a: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Schéma des communications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01037BE-F1A0-41C9-AD07-BB0C7580675D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28600" y="228600"/>
            <a:ext cx="1165140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 la config du device (device)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{"deviceUID":"32203593719188","deviceLocation":"serre_1","measurement interval":3000,"sensors":["humidity","temperature","light"],"actions":""}</a:t>
            </a:r>
            <a:endParaRPr b="0" lang="fr-CH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des modifications de configuration (server)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id&gt;/update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des configs (server)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commander/devices/+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et envoi des données (server et device)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arduino/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humidity,device="32203593719188",location="serre_1" value="48.57"</a:t>
            </a:r>
            <a:endParaRPr b="0" lang="fr-C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Architecture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285E9F7-66BF-4361-8D9C-C4D12B4EAF4D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rcRect l="166" t="0" r="0" b="0"/>
          <a:stretch/>
        </p:blipFill>
        <p:spPr>
          <a:xfrm>
            <a:off x="1740240" y="1123920"/>
            <a:ext cx="8654040" cy="48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Si le temps le permet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4E070C4-ECE9-483F-BA8C-ADD44889D20E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766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2023-06-12T18:57:01Z</dcterms:modified>
  <cp:revision>636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