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29fd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235240" y="1820160"/>
            <a:ext cx="7718040" cy="1906200"/>
          </a:xfrm>
          <a:prstGeom prst="rect">
            <a:avLst/>
          </a:prstGeom>
          <a:solidFill>
            <a:srgbClr val="ffffff"/>
          </a:solidFill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en-GB" sz="4800" spc="-1" strike="noStrike">
                <a:solidFill>
                  <a:srgbClr val="000000"/>
                </a:solidFill>
                <a:latin typeface="Arial"/>
                <a:ea typeface="DejaVu Sans"/>
              </a:rPr>
              <a:t>Serre connectée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523880" y="4719600"/>
            <a:ext cx="9140400" cy="165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400" spc="-1" strike="noStrike">
                <a:solidFill>
                  <a:srgbClr val="ffffff"/>
                </a:solidFill>
                <a:latin typeface="Arial"/>
                <a:ea typeface="DejaVu Sans"/>
              </a:rPr>
              <a:t>HEIG-VD, IoT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400" spc="-1" strike="noStrike">
                <a:solidFill>
                  <a:srgbClr val="ffffff"/>
                </a:solidFill>
                <a:latin typeface="Arial"/>
                <a:ea typeface="DejaVu Sans"/>
              </a:rPr>
              <a:t>2023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86104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D86842D-9DEA-40AC-8A25-D0A43F0706D3}" type="slidenum">
              <a:rPr b="0" lang="fr-F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4038480" y="6356520"/>
            <a:ext cx="411120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CH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Présentation du projet IoT, HEIG-VD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0"/>
            <a:ext cx="12188880" cy="892440"/>
          </a:xfrm>
          <a:prstGeom prst="rect">
            <a:avLst/>
          </a:prstGeom>
          <a:solidFill>
            <a:srgbClr val="009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2"/>
          <p:cNvSpPr/>
          <p:nvPr/>
        </p:nvSpPr>
        <p:spPr>
          <a:xfrm>
            <a:off x="317520" y="1123920"/>
            <a:ext cx="11516760" cy="510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Preuve de concept d’une serre connectée</a:t>
            </a:r>
            <a:endParaRPr b="0" lang="en-US" sz="2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Optimiser ses cultures et protéger sa serre </a:t>
            </a:r>
            <a:endParaRPr b="0" lang="en-US" sz="2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Système de mesures de la santé du sol afin de diminuer l’utilisation abusive d’engrais</a:t>
            </a:r>
            <a:endParaRPr b="0" lang="en-US" sz="2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Système de sécurité pour protéger l’accès à la serre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2" name="Line 3"/>
          <p:cNvSpPr/>
          <p:nvPr/>
        </p:nvSpPr>
        <p:spPr>
          <a:xfrm>
            <a:off x="335880" y="6315840"/>
            <a:ext cx="11520000" cy="0"/>
          </a:xfrm>
          <a:prstGeom prst="line">
            <a:avLst/>
          </a:prstGeom>
          <a:ln w="28575">
            <a:solidFill>
              <a:srgbClr val="0097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4"/>
          <p:cNvSpPr/>
          <p:nvPr/>
        </p:nvSpPr>
        <p:spPr>
          <a:xfrm>
            <a:off x="317520" y="93960"/>
            <a:ext cx="1153512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4000" spc="180" strike="noStrike">
                <a:solidFill>
                  <a:srgbClr val="ffffff"/>
                </a:solidFill>
                <a:latin typeface="Arial"/>
                <a:ea typeface="DejaVu Sans"/>
              </a:rPr>
              <a:t>Sujet initial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CustomShape 5"/>
          <p:cNvSpPr/>
          <p:nvPr/>
        </p:nvSpPr>
        <p:spPr>
          <a:xfrm>
            <a:off x="3145320" y="6400800"/>
            <a:ext cx="5897880" cy="31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CH" sz="1400" spc="-1" strike="noStrike">
                <a:solidFill>
                  <a:srgbClr val="8b8b8b"/>
                </a:solidFill>
                <a:latin typeface="Arial"/>
                <a:ea typeface="DejaVu Sans"/>
              </a:rPr>
              <a:t>Présentation du projet IoT, HEIG-VD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5" name="CustomShape 6"/>
          <p:cNvSpPr/>
          <p:nvPr/>
        </p:nvSpPr>
        <p:spPr>
          <a:xfrm>
            <a:off x="11425680" y="6400800"/>
            <a:ext cx="426960" cy="357480"/>
          </a:xfrm>
          <a:prstGeom prst="rect">
            <a:avLst/>
          </a:prstGeom>
          <a:solidFill>
            <a:srgbClr val="229fd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3A066992-BB09-4773-B277-B22CE908DC86}" type="slidenum">
              <a:rPr b="0" lang="en-GB" sz="1400" spc="-1" strike="noStrike">
                <a:solidFill>
                  <a:srgbClr val="ffffff"/>
                </a:solidFill>
                <a:latin typeface="Arial"/>
                <a:ea typeface="DejaVu Sans"/>
              </a:rPr>
              <a:t>2</a:t>
            </a:fld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0"/>
            <a:ext cx="12188520" cy="892080"/>
          </a:xfrm>
          <a:prstGeom prst="rect">
            <a:avLst/>
          </a:prstGeom>
          <a:solidFill>
            <a:srgbClr val="009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Line 2"/>
          <p:cNvSpPr/>
          <p:nvPr/>
        </p:nvSpPr>
        <p:spPr>
          <a:xfrm>
            <a:off x="335880" y="6315840"/>
            <a:ext cx="11520000" cy="0"/>
          </a:xfrm>
          <a:prstGeom prst="line">
            <a:avLst/>
          </a:prstGeom>
          <a:ln w="28575">
            <a:solidFill>
              <a:srgbClr val="0097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3"/>
          <p:cNvSpPr/>
          <p:nvPr/>
        </p:nvSpPr>
        <p:spPr>
          <a:xfrm>
            <a:off x="317520" y="93960"/>
            <a:ext cx="1153476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4000" spc="180" strike="noStrike">
                <a:solidFill>
                  <a:srgbClr val="ffffff"/>
                </a:solidFill>
                <a:latin typeface="Arial"/>
                <a:ea typeface="DejaVu Sans"/>
              </a:rPr>
              <a:t>Problèmes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3145320" y="6400800"/>
            <a:ext cx="5897520" cy="3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CH" sz="1400" spc="-1" strike="noStrike">
                <a:solidFill>
                  <a:srgbClr val="8b8b8b"/>
                </a:solidFill>
                <a:latin typeface="Arial"/>
                <a:ea typeface="DejaVu Sans"/>
              </a:rPr>
              <a:t>Présentation du projet IoT, HEIG-VD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0" name="CustomShape 5"/>
          <p:cNvSpPr/>
          <p:nvPr/>
        </p:nvSpPr>
        <p:spPr>
          <a:xfrm>
            <a:off x="11425680" y="6400800"/>
            <a:ext cx="426600" cy="357120"/>
          </a:xfrm>
          <a:prstGeom prst="rect">
            <a:avLst/>
          </a:prstGeom>
          <a:solidFill>
            <a:srgbClr val="229fd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5FDDB74C-20A0-45E6-A79C-2EA472B7609D}" type="slidenum">
              <a:rPr b="0" lang="en-GB" sz="1400" spc="-1" strike="noStrike">
                <a:solidFill>
                  <a:srgbClr val="ffffff"/>
                </a:solidFill>
                <a:latin typeface="Arial"/>
                <a:ea typeface="DejaVu Sans"/>
              </a:rPr>
              <a:t>2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91" name="CustomShape 6"/>
          <p:cNvSpPr/>
          <p:nvPr/>
        </p:nvSpPr>
        <p:spPr>
          <a:xfrm>
            <a:off x="317520" y="1123920"/>
            <a:ext cx="11516400" cy="510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Difficulté à évaluer le temps et manque de temps</a:t>
            </a:r>
            <a:endParaRPr b="0" lang="en-US" sz="28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Composants indisponibles ou pas primordiaux</a:t>
            </a:r>
            <a:endParaRPr b="0" lang="en-US" sz="28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Solution initiale envisagée pas adaptée IOT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0"/>
            <a:ext cx="12188520" cy="892080"/>
          </a:xfrm>
          <a:prstGeom prst="rect">
            <a:avLst/>
          </a:prstGeom>
          <a:solidFill>
            <a:srgbClr val="009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Line 2"/>
          <p:cNvSpPr/>
          <p:nvPr/>
        </p:nvSpPr>
        <p:spPr>
          <a:xfrm>
            <a:off x="335880" y="6315840"/>
            <a:ext cx="11520000" cy="0"/>
          </a:xfrm>
          <a:prstGeom prst="line">
            <a:avLst/>
          </a:prstGeom>
          <a:ln w="28575">
            <a:solidFill>
              <a:srgbClr val="0097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3"/>
          <p:cNvSpPr/>
          <p:nvPr/>
        </p:nvSpPr>
        <p:spPr>
          <a:xfrm>
            <a:off x="317520" y="93960"/>
            <a:ext cx="1153476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4000" spc="180" strike="noStrike">
                <a:solidFill>
                  <a:srgbClr val="ffffff"/>
                </a:solidFill>
                <a:latin typeface="Arial"/>
                <a:ea typeface="DejaVu Sans"/>
              </a:rPr>
              <a:t>Composants matériel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3145320" y="6400800"/>
            <a:ext cx="5897520" cy="3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CH" sz="1400" spc="-1" strike="noStrike">
                <a:solidFill>
                  <a:srgbClr val="8b8b8b"/>
                </a:solidFill>
                <a:latin typeface="Arial"/>
                <a:ea typeface="DejaVu Sans"/>
              </a:rPr>
              <a:t>Présentation du projet IoT, HEIG-VD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CustomShape 5"/>
          <p:cNvSpPr/>
          <p:nvPr/>
        </p:nvSpPr>
        <p:spPr>
          <a:xfrm>
            <a:off x="11425680" y="6400800"/>
            <a:ext cx="426600" cy="357120"/>
          </a:xfrm>
          <a:prstGeom prst="rect">
            <a:avLst/>
          </a:prstGeom>
          <a:solidFill>
            <a:srgbClr val="229fd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D798D6B9-31C1-4EC1-B71D-6D50FC4DC04A}" type="slidenum">
              <a:rPr b="0" lang="en-GB" sz="1400" spc="-1" strike="noStrike">
                <a:solidFill>
                  <a:srgbClr val="ffffff"/>
                </a:solidFill>
                <a:latin typeface="Arial"/>
                <a:ea typeface="DejaVu Sans"/>
              </a:rPr>
              <a:t>3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97" name="CustomShape 6"/>
          <p:cNvSpPr/>
          <p:nvPr/>
        </p:nvSpPr>
        <p:spPr>
          <a:xfrm>
            <a:off x="228600" y="228600"/>
            <a:ext cx="11516400" cy="525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5000"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Arduino MKR Wifi 1010 : Code et connectique réseau</a:t>
            </a:r>
            <a:endParaRPr b="0" lang="en-US" sz="26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Arduino MKR IOT Carrier : Senseurs et actuateurs</a:t>
            </a:r>
            <a:endParaRPr b="0" lang="en-US" sz="26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Humidité</a:t>
            </a:r>
            <a:endParaRPr b="0" lang="en-US" sz="26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Lumière</a:t>
            </a:r>
            <a:endParaRPr b="0" lang="en-US" sz="26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Température</a:t>
            </a:r>
            <a:endParaRPr b="0" lang="en-US" sz="26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Humidité du sol</a:t>
            </a:r>
            <a:endParaRPr b="0" lang="en-US" sz="26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Ventilateur</a:t>
            </a:r>
            <a:endParaRPr b="0" lang="en-US" sz="26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Écran</a:t>
            </a:r>
            <a:endParaRPr b="0" lang="en-US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Raspberry Pi 4b : MQTT, InfluxDB, Telegraf, Interface Web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12188520" cy="892080"/>
          </a:xfrm>
          <a:prstGeom prst="rect">
            <a:avLst/>
          </a:prstGeom>
          <a:solidFill>
            <a:srgbClr val="009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Line 2"/>
          <p:cNvSpPr/>
          <p:nvPr/>
        </p:nvSpPr>
        <p:spPr>
          <a:xfrm>
            <a:off x="335880" y="6315840"/>
            <a:ext cx="11520000" cy="0"/>
          </a:xfrm>
          <a:prstGeom prst="line">
            <a:avLst/>
          </a:prstGeom>
          <a:ln w="28575">
            <a:solidFill>
              <a:srgbClr val="0097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3"/>
          <p:cNvSpPr/>
          <p:nvPr/>
        </p:nvSpPr>
        <p:spPr>
          <a:xfrm>
            <a:off x="317520" y="93960"/>
            <a:ext cx="1153476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4000" spc="180" strike="noStrike">
                <a:solidFill>
                  <a:srgbClr val="ffffff"/>
                </a:solidFill>
                <a:latin typeface="Arial"/>
                <a:ea typeface="DejaVu Sans"/>
              </a:rPr>
              <a:t>Schéma des communications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1" name="CustomShape 4"/>
          <p:cNvSpPr/>
          <p:nvPr/>
        </p:nvSpPr>
        <p:spPr>
          <a:xfrm>
            <a:off x="3145320" y="6400800"/>
            <a:ext cx="5897520" cy="3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CH" sz="1400" spc="-1" strike="noStrike">
                <a:solidFill>
                  <a:srgbClr val="8b8b8b"/>
                </a:solidFill>
                <a:latin typeface="Arial"/>
                <a:ea typeface="DejaVu Sans"/>
              </a:rPr>
              <a:t>Présentation du projet IoT, HEIG-VD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2" name="CustomShape 5"/>
          <p:cNvSpPr/>
          <p:nvPr/>
        </p:nvSpPr>
        <p:spPr>
          <a:xfrm>
            <a:off x="11425680" y="6400800"/>
            <a:ext cx="426600" cy="357120"/>
          </a:xfrm>
          <a:prstGeom prst="rect">
            <a:avLst/>
          </a:prstGeom>
          <a:solidFill>
            <a:srgbClr val="229fd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5BCEFB39-9333-4AC5-9218-411A9FF874BC}" type="slidenum">
              <a:rPr b="0" lang="en-GB" sz="1400" spc="-1" strike="noStrike">
                <a:solidFill>
                  <a:srgbClr val="ffffff"/>
                </a:solidFill>
                <a:latin typeface="Arial"/>
                <a:ea typeface="DejaVu Sans"/>
              </a:rPr>
              <a:t>4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03" name="CustomShape 6"/>
          <p:cNvSpPr/>
          <p:nvPr/>
        </p:nvSpPr>
        <p:spPr>
          <a:xfrm>
            <a:off x="228600" y="228600"/>
            <a:ext cx="11651040" cy="525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0000"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Publication de la config du device (device) :</a:t>
            </a:r>
            <a:endParaRPr b="0" lang="en-US" sz="2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commander/devices/&lt;device id&gt;/</a:t>
            </a:r>
            <a:endParaRPr b="0" lang="en-US" sz="2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fr-FR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{"deviceUID":"32203593719188","deviceLocation":"serre_1","measurement interval":3000,"sensors":["humidity","temperature","light"],"actions":""}</a:t>
            </a:r>
            <a:endParaRPr b="0" lang="en-US" sz="22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Publication des modifications de configuration (server) :</a:t>
            </a:r>
            <a:endParaRPr b="0" lang="en-US" sz="2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commander/devices/&lt;device id&gt;/update</a:t>
            </a:r>
            <a:endParaRPr b="0" lang="en-US" sz="26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Réception des configs (server) :</a:t>
            </a:r>
            <a:endParaRPr b="0" lang="en-US" sz="2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commander/devices/+</a:t>
            </a:r>
            <a:endParaRPr b="0" lang="en-US" sz="26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Réception et envoi des données (server et device) :</a:t>
            </a:r>
            <a:endParaRPr b="0" lang="en-US" sz="2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arduino/</a:t>
            </a:r>
            <a:endParaRPr b="0" lang="en-US" sz="2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fr-FR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humidity,device="32203593719188",location="serre_1" value="48.57"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0"/>
            <a:ext cx="12188520" cy="892080"/>
          </a:xfrm>
          <a:prstGeom prst="rect">
            <a:avLst/>
          </a:prstGeom>
          <a:solidFill>
            <a:srgbClr val="009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Line 2"/>
          <p:cNvSpPr/>
          <p:nvPr/>
        </p:nvSpPr>
        <p:spPr>
          <a:xfrm>
            <a:off x="335880" y="6315840"/>
            <a:ext cx="11520000" cy="0"/>
          </a:xfrm>
          <a:prstGeom prst="line">
            <a:avLst/>
          </a:prstGeom>
          <a:ln w="28575">
            <a:solidFill>
              <a:srgbClr val="0097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3"/>
          <p:cNvSpPr/>
          <p:nvPr/>
        </p:nvSpPr>
        <p:spPr>
          <a:xfrm>
            <a:off x="317520" y="93960"/>
            <a:ext cx="1153476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4000" spc="180" strike="noStrike">
                <a:solidFill>
                  <a:srgbClr val="ffffff"/>
                </a:solidFill>
                <a:latin typeface="Arial"/>
                <a:ea typeface="DejaVu Sans"/>
              </a:rPr>
              <a:t>Architecture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7" name="CustomShape 4"/>
          <p:cNvSpPr/>
          <p:nvPr/>
        </p:nvSpPr>
        <p:spPr>
          <a:xfrm>
            <a:off x="3145320" y="6400800"/>
            <a:ext cx="5897520" cy="3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CH" sz="1400" spc="-1" strike="noStrike">
                <a:solidFill>
                  <a:srgbClr val="8b8b8b"/>
                </a:solidFill>
                <a:latin typeface="Arial"/>
                <a:ea typeface="DejaVu Sans"/>
              </a:rPr>
              <a:t>Présentation du projet IoT, HEIG-VD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8" name="CustomShape 5"/>
          <p:cNvSpPr/>
          <p:nvPr/>
        </p:nvSpPr>
        <p:spPr>
          <a:xfrm>
            <a:off x="11425680" y="6400800"/>
            <a:ext cx="426600" cy="357120"/>
          </a:xfrm>
          <a:prstGeom prst="rect">
            <a:avLst/>
          </a:prstGeom>
          <a:solidFill>
            <a:srgbClr val="229fd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A2658D1C-A6FB-4CE4-B24C-A1995933DFA6}" type="slidenum">
              <a:rPr b="0" lang="en-GB" sz="1400" spc="-1" strike="noStrike">
                <a:solidFill>
                  <a:srgbClr val="ffffff"/>
                </a:solidFill>
                <a:latin typeface="Arial"/>
                <a:ea typeface="DejaVu Sans"/>
              </a:rPr>
              <a:t>5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09" name="CustomShape 6"/>
          <p:cNvSpPr/>
          <p:nvPr/>
        </p:nvSpPr>
        <p:spPr>
          <a:xfrm>
            <a:off x="317520" y="1123920"/>
            <a:ext cx="11516400" cy="510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1724760" y="1123920"/>
            <a:ext cx="8790840" cy="4944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0" y="0"/>
            <a:ext cx="12188520" cy="892080"/>
          </a:xfrm>
          <a:prstGeom prst="rect">
            <a:avLst/>
          </a:prstGeom>
          <a:solidFill>
            <a:srgbClr val="009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Line 2"/>
          <p:cNvSpPr/>
          <p:nvPr/>
        </p:nvSpPr>
        <p:spPr>
          <a:xfrm>
            <a:off x="335880" y="6315840"/>
            <a:ext cx="11520000" cy="0"/>
          </a:xfrm>
          <a:prstGeom prst="line">
            <a:avLst/>
          </a:prstGeom>
          <a:ln w="28575">
            <a:solidFill>
              <a:srgbClr val="0097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3"/>
          <p:cNvSpPr/>
          <p:nvPr/>
        </p:nvSpPr>
        <p:spPr>
          <a:xfrm>
            <a:off x="317520" y="93960"/>
            <a:ext cx="1153476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4000" spc="180" strike="noStrike">
                <a:solidFill>
                  <a:srgbClr val="ffffff"/>
                </a:solidFill>
                <a:latin typeface="Arial"/>
                <a:ea typeface="DejaVu Sans"/>
              </a:rPr>
              <a:t>Features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4" name="CustomShape 4"/>
          <p:cNvSpPr/>
          <p:nvPr/>
        </p:nvSpPr>
        <p:spPr>
          <a:xfrm>
            <a:off x="3145320" y="6400800"/>
            <a:ext cx="5897520" cy="3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CH" sz="1400" spc="-1" strike="noStrike">
                <a:solidFill>
                  <a:srgbClr val="8b8b8b"/>
                </a:solidFill>
                <a:latin typeface="Arial"/>
                <a:ea typeface="DejaVu Sans"/>
              </a:rPr>
              <a:t>Présentation du projet IoT, HEIG-VD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5" name="CustomShape 5"/>
          <p:cNvSpPr/>
          <p:nvPr/>
        </p:nvSpPr>
        <p:spPr>
          <a:xfrm>
            <a:off x="11425680" y="6400800"/>
            <a:ext cx="426600" cy="357120"/>
          </a:xfrm>
          <a:prstGeom prst="rect">
            <a:avLst/>
          </a:prstGeom>
          <a:solidFill>
            <a:srgbClr val="229fd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A10DFF83-7D21-42F1-8EAA-F4B1F00CEEEB}" type="slidenum">
              <a:rPr b="0" lang="en-GB" sz="1400" spc="-1" strike="noStrike">
                <a:solidFill>
                  <a:srgbClr val="ffffff"/>
                </a:solidFill>
                <a:latin typeface="Arial"/>
                <a:ea typeface="DejaVu Sans"/>
              </a:rPr>
              <a:t>5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16" name="CustomShape 6"/>
          <p:cNvSpPr/>
          <p:nvPr/>
        </p:nvSpPr>
        <p:spPr>
          <a:xfrm>
            <a:off x="317520" y="1123920"/>
            <a:ext cx="11516400" cy="510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17" name="Table 7"/>
          <p:cNvGraphicFramePr/>
          <p:nvPr/>
        </p:nvGraphicFramePr>
        <p:xfrm>
          <a:off x="3223080" y="1860480"/>
          <a:ext cx="5075280" cy="3362760"/>
        </p:xfrm>
        <a:graphic>
          <a:graphicData uri="http://schemas.openxmlformats.org/drawingml/2006/table">
            <a:tbl>
              <a:tblPr/>
              <a:tblGrid>
                <a:gridCol w="2914560"/>
                <a:gridCol w="2161080"/>
              </a:tblGrid>
              <a:tr h="3679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Feature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Implémenté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744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Architecture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oui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44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Envoi mesures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oui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44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Envoi config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oui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44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Ingestion données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oui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44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Sécurité de la serre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non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44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Update des configs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oui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44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Visualisation des données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oui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44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Automatisation actuateurs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oui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4846ECD3AA70418AB812E19781C925" ma:contentTypeVersion="7" ma:contentTypeDescription="Crée un document." ma:contentTypeScope="" ma:versionID="23dcf922f53caf7034cebc2e7dd58aa2">
  <xsd:schema xmlns:xsd="http://www.w3.org/2001/XMLSchema" xmlns:xs="http://www.w3.org/2001/XMLSchema" xmlns:p="http://schemas.microsoft.com/office/2006/metadata/properties" xmlns:ns2="f766c2bf-8ce6-4bd2-bbe4-e7a0e49c0253" targetNamespace="http://schemas.microsoft.com/office/2006/metadata/properties" ma:root="true" ma:fieldsID="8d21d4402dd63467540e823d1cad179a" ns2:_="">
    <xsd:import namespace="f766c2bf-8ce6-4bd2-bbe4-e7a0e49c025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66c2bf-8ce6-4bd2-bbe4-e7a0e49c02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alises d’images" ma:readOnly="false" ma:fieldId="{5cf76f15-5ced-4ddc-b409-7134ff3c332f}" ma:taxonomyMulti="true" ma:sspId="e5965820-1b97-4994-ad5a-2b1f2cea3f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CDF58EA-63FF-4E75-8A12-464245B0C71F}"/>
</file>

<file path=customXml/itemProps2.xml><?xml version="1.0" encoding="utf-8"?>
<ds:datastoreItem xmlns:ds="http://schemas.openxmlformats.org/officeDocument/2006/customXml" ds:itemID="{800A426B-2928-4A94-BB11-91B1F55DF247}"/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788</TotalTime>
  <Application>LibreOffice/7.0.4.2$Linux_X86_64 LibreOffice_project/00$Build-2</Application>
  <AppVersion>15.0000</AppVersion>
  <Words>60</Words>
  <Paragraphs>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2020-02-29T20:52:03Z</dcterms:created>
  <dc:creator>WP WP</dc:creator>
  <dc:description/>
  <dc:language>en-US</dc:language>
  <cp:lastModifiedBy/>
  <dcterms:modified xsi:type="dcterms:W3CDTF">2023-06-12T19:23:22Z</dcterms:modified>
  <cp:revision>642</cp:revision>
  <dc:subject/>
  <dc:title>Internet of things IOT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Grand écran</vt:lpwstr>
  </property>
  <property fmtid="{D5CDD505-2E9C-101B-9397-08002B2CF9AE}" pid="3" name="Slides">
    <vt:i4>6</vt:i4>
  </property>
</Properties>
</file>