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18400" cy="190656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Serre connectée</a:t>
            </a:r>
            <a:endParaRPr b="0" lang="fr-CH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076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HEIG-VD, IoT</a:t>
            </a:r>
            <a:endParaRPr b="0" lang="fr-CH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2023</a:t>
            </a:r>
            <a:endParaRPr b="0" lang="fr-CH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CH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5625AA4-0481-40B8-929F-B82023F61B0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fr-CH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Présentation du projet IoT, HEIG-VD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7120" cy="51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CH" sz="1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Preuve de concept d’une serre connectée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Optimiser ses cultures et protéger sa serre 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mesures de la santé du sol afin de diminuer l’utilisation abusive d’engrais</a:t>
            </a:r>
            <a:endParaRPr b="0" lang="fr-CH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sécurité pour protéger l’accès à la serre</a:t>
            </a:r>
            <a:endParaRPr b="0" lang="fr-CH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Sujet initial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010E5FC-48BD-48D1-81BA-FA4E4629BF20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Problèmes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0CD251C-B9D7-45FA-87FD-E4B0A0C0DDC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Difficulté à évaluer le temps</a:t>
            </a:r>
            <a:endParaRPr b="0" lang="fr-CH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Composants indisponibles ou pas primordiaux</a:t>
            </a:r>
            <a:endParaRPr b="0" lang="fr-CH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envisagée pas adaptée IOT</a:t>
            </a:r>
            <a:endParaRPr b="0" lang="fr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Composants matériel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257CDF9-DDE6-42E5-B4DE-0CAEFD8BB5F1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228600" y="228600"/>
            <a:ext cx="1151676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Wifi 1010 : Code et connectique réseau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IOT Carrier : Senseurs et actuateurs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Lumière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Température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 du sol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Ventilateur</a:t>
            </a:r>
            <a:endParaRPr b="0" lang="fr-CH" sz="2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Écran</a:t>
            </a:r>
            <a:endParaRPr b="0" lang="fr-CH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Raspberry Pi 4b : MQTT, InfluxDB, Telegraf, Interface Web</a:t>
            </a: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Schéma des communications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13368B3-5486-4CB4-8C78-B307F7A83BC0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228600" y="228600"/>
            <a:ext cx="11516760" cy="52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1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 la config du device (device)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Publication des modification de configuration (server)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commander/devices/&lt;device id&gt;/update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des config (server)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commander/devices/+</a:t>
            </a:r>
            <a:endParaRPr b="0" lang="fr-CH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 et envoi des données (server et device) :</a:t>
            </a:r>
            <a:endParaRPr b="0" lang="fr-CH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arduino/</a:t>
            </a: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CH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Architecture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6AD8A76-5D6D-4F0E-AECA-C40A4A6C836E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rcRect l="166" t="0" r="0" b="0"/>
          <a:stretch/>
        </p:blipFill>
        <p:spPr>
          <a:xfrm>
            <a:off x="1740240" y="1123920"/>
            <a:ext cx="8654040" cy="48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2188880" cy="89244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317520" y="93960"/>
            <a:ext cx="115351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Si le temps le permet</a:t>
            </a:r>
            <a:endParaRPr b="0" lang="fr-CH" sz="40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145320" y="6400800"/>
            <a:ext cx="589788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1425680" y="6400800"/>
            <a:ext cx="426960" cy="35748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60742A4-762F-4748-BCA5-52EF14216008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fr-CH" sz="1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17520" y="1123920"/>
            <a:ext cx="11516760" cy="51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758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2023-06-12T18:48:41Z</dcterms:modified>
  <cp:revision>635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