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9f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235240" y="1820160"/>
            <a:ext cx="7720920" cy="190908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000000"/>
                </a:solidFill>
                <a:latin typeface="Arial"/>
              </a:rPr>
              <a:t>Il faut sauver Didier !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4719600"/>
            <a:ext cx="9143280" cy="165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HEIG-VD, IoT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2023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9BD9E71-25EF-49C3-993A-1915EE9A67BC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200" spc="-1" strike="noStrike">
                <a:solidFill>
                  <a:srgbClr val="8b8b8b"/>
                </a:solidFill>
                <a:latin typeface="Calibri"/>
              </a:rPr>
              <a:t>Présentation du projet IoT, HEIG-VD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2191400" cy="89496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317520" y="1123920"/>
            <a:ext cx="11519280" cy="510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Comment aider Didier à optimiser ses cultures et protéger sa grange ?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Système de mesures de la santé du sol afin de diminuer l’utilisation abusive d’engrais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Système de sécurité pour protéger les outils onéreux de Didier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2" name="Line 3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317520" y="93960"/>
            <a:ext cx="115376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97" strike="noStrike">
                <a:solidFill>
                  <a:srgbClr val="ffffff"/>
                </a:solidFill>
                <a:latin typeface="Arial"/>
                <a:ea typeface="DejaVu Sans"/>
              </a:rPr>
              <a:t>Sujet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145320" y="6400800"/>
            <a:ext cx="5900400" cy="3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</a:rPr>
              <a:t>Présentation du projet IoT, HEIG-VD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11425680" y="6400800"/>
            <a:ext cx="429480" cy="36000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EB443106-3129-430E-8BEE-A4740F5A8709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1400" cy="89496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317520" y="93960"/>
            <a:ext cx="115376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97" strike="noStrike">
                <a:solidFill>
                  <a:srgbClr val="ffffff"/>
                </a:solidFill>
                <a:latin typeface="Arial"/>
                <a:ea typeface="DejaVu Sans"/>
              </a:rPr>
              <a:t>Equipe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145320" y="6400800"/>
            <a:ext cx="5900400" cy="3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</a:rPr>
              <a:t>Présentation du projet IoT, HEIG-VD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11425680" y="6400800"/>
            <a:ext cx="429480" cy="36000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61443D74-4512-4C47-BAA6-2A545F604914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317520" y="1123920"/>
            <a:ext cx="11519280" cy="510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Mehdi Salhi, Guilain Mbayo, Anthony Coke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2191400" cy="89496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317520" y="93960"/>
            <a:ext cx="115376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97" strike="noStrike">
                <a:solidFill>
                  <a:srgbClr val="ffffff"/>
                </a:solidFill>
                <a:latin typeface="Arial"/>
                <a:ea typeface="DejaVu Sans"/>
              </a:rPr>
              <a:t>Pourquoi ce sujet 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3145320" y="6400800"/>
            <a:ext cx="5900400" cy="3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</a:rPr>
              <a:t>Présentation du projet IoT, HEIG-VD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11425680" y="6400800"/>
            <a:ext cx="429480" cy="36000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470614D2-9E35-4532-BD31-559C1C9641D0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317520" y="1123920"/>
            <a:ext cx="11519280" cy="510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Sujet ancré dans le contexte écologique actuelle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Coût d’un système de sécurité relativement élevé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Le pauvre Didier, il faut l’aider !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12191400" cy="89496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"/>
          <p:cNvSpPr/>
          <p:nvPr/>
        </p:nvSpPr>
        <p:spPr>
          <a:xfrm>
            <a:off x="317520" y="93960"/>
            <a:ext cx="115376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97" strike="noStrike">
                <a:solidFill>
                  <a:srgbClr val="ffffff"/>
                </a:solidFill>
                <a:latin typeface="Arial"/>
                <a:ea typeface="DejaVu Sans"/>
              </a:rPr>
              <a:t>Etat de l’art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3145320" y="6400800"/>
            <a:ext cx="5900400" cy="3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</a:rPr>
              <a:t>Présentation du projet IoT, HEIG-VD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11425680" y="6400800"/>
            <a:ext cx="429480" cy="36000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557C0327-3888-484F-B55D-2BA58CFCDA92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317520" y="1123920"/>
            <a:ext cx="11519280" cy="510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De nombreux installateurs de systèmes de sécurité existent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Est-ce qu’il existe, quel est le coût ? Quelle technologie utilise-t-il ?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Pourquoi je propose celui-là 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400" cy="89496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317520" y="93960"/>
            <a:ext cx="115376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97" strike="noStrike">
                <a:solidFill>
                  <a:srgbClr val="ffffff"/>
                </a:solidFill>
                <a:latin typeface="Arial"/>
                <a:ea typeface="DejaVu Sans"/>
              </a:rPr>
              <a:t>Composants prévisionnels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3145320" y="6400800"/>
            <a:ext cx="5900400" cy="3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</a:rPr>
              <a:t>Présentation du projet IoT, HEIG-VD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11425680" y="6400800"/>
            <a:ext cx="429480" cy="36000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B5644F24-3721-411D-87F1-66072E526E68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317520" y="1123920"/>
            <a:ext cx="11519280" cy="510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Caméra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Sirène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Module GSM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Détecteur de mouvement (infrarouge)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Détecteur bris de glaces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Capteur d’humidité des sols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Capteur de luminosité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Capteur d’azote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Capteur de nitrate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Capteur de potasse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4846ECD3AA70418AB812E19781C925" ma:contentTypeVersion="7" ma:contentTypeDescription="Crée un document." ma:contentTypeScope="" ma:versionID="23dcf922f53caf7034cebc2e7dd58aa2">
  <xsd:schema xmlns:xsd="http://www.w3.org/2001/XMLSchema" xmlns:xs="http://www.w3.org/2001/XMLSchema" xmlns:p="http://schemas.microsoft.com/office/2006/metadata/properties" xmlns:ns2="f766c2bf-8ce6-4bd2-bbe4-e7a0e49c0253" targetNamespace="http://schemas.microsoft.com/office/2006/metadata/properties" ma:root="true" ma:fieldsID="8d21d4402dd63467540e823d1cad179a" ns2:_="">
    <xsd:import namespace="f766c2bf-8ce6-4bd2-bbe4-e7a0e49c02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66c2bf-8ce6-4bd2-bbe4-e7a0e49c0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DF58EA-63FF-4E75-8A12-464245B0C71F}"/>
</file>

<file path=customXml/itemProps2.xml><?xml version="1.0" encoding="utf-8"?>
<ds:datastoreItem xmlns:ds="http://schemas.openxmlformats.org/officeDocument/2006/customXml" ds:itemID="{800A426B-2928-4A94-BB11-91B1F55DF247}"/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170</TotalTime>
  <Application>LibreOffice/7.0.4.2$Linux_X86_64 LibreOffice_project/00$Build-2</Application>
  <AppVersion>15.0000</AppVersion>
  <Words>60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2020-02-29T20:52:03Z</dcterms:created>
  <dc:creator>WP WP</dc:creator>
  <dc:description/>
  <dc:language>en-US</dc:language>
  <cp:lastModifiedBy/>
  <dcterms:modified xsi:type="dcterms:W3CDTF">2023-05-09T17:46:57Z</dcterms:modified>
  <cp:revision>569</cp:revision>
  <dc:subject/>
  <dc:title>Internet of things IOT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6</vt:i4>
  </property>
</Properties>
</file>