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F0306-5D25-45AB-9A3B-B536C7C8B593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6962-4091-4D9F-B43C-52E2B50B3F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2696"/>
            <a:ext cx="792088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About the App</a:t>
            </a:r>
          </a:p>
          <a:p>
            <a:r>
              <a:rPr lang="en-US" sz="1400" dirty="0">
                <a:solidFill>
                  <a:srgbClr val="24292E"/>
                </a:solidFill>
                <a:latin typeface="-apple-system"/>
              </a:rPr>
              <a:t>The App is built on </a:t>
            </a:r>
            <a:r>
              <a:rPr lang="en-US" sz="1400" dirty="0" err="1">
                <a:solidFill>
                  <a:srgbClr val="24292E"/>
                </a:solidFill>
                <a:latin typeface="-apple-system"/>
              </a:rPr>
              <a:t>.Net</a:t>
            </a:r>
            <a:r>
              <a:rPr lang="en-US" sz="1400" dirty="0">
                <a:solidFill>
                  <a:srgbClr val="24292E"/>
                </a:solidFill>
                <a:latin typeface="-apple-system"/>
              </a:rPr>
              <a:t> Framework 4.7.2</a:t>
            </a:r>
          </a:p>
          <a:p>
            <a:r>
              <a:rPr lang="en-US" sz="1400" dirty="0">
                <a:solidFill>
                  <a:srgbClr val="24292E"/>
                </a:solidFill>
                <a:latin typeface="-apple-system"/>
              </a:rPr>
              <a:t>The app is an implementation of a chat room interface in which the user can view chat history at varying levels of time-based aggregation. </a:t>
            </a:r>
          </a:p>
          <a:p>
            <a:r>
              <a:rPr lang="en-US" sz="1400" dirty="0">
                <a:solidFill>
                  <a:srgbClr val="24292E"/>
                </a:solidFill>
                <a:latin typeface="-apple-system"/>
              </a:rPr>
              <a:t>The app allows user to see every chat event as it occurred, or stats about chat events for a given day.</a:t>
            </a:r>
            <a:endParaRPr lang="en-IN" sz="1400" b="1" dirty="0"/>
          </a:p>
          <a:p>
            <a:endParaRPr lang="en-IN" sz="1400" dirty="0"/>
          </a:p>
          <a:p>
            <a:r>
              <a:rPr lang="en-IN" sz="1400" b="1" dirty="0"/>
              <a:t>Implementation details:</a:t>
            </a:r>
          </a:p>
          <a:p>
            <a:r>
              <a:rPr lang="en-IN" sz="1400" dirty="0"/>
              <a:t>-User interface using WPF with MVVM Light</a:t>
            </a:r>
          </a:p>
          <a:p>
            <a:r>
              <a:rPr lang="en-IN" sz="1400" dirty="0"/>
              <a:t>-Entity Framework Code First Approach to save/load dummy data</a:t>
            </a:r>
          </a:p>
          <a:p>
            <a:endParaRPr lang="en-AU" sz="1400" b="1" dirty="0"/>
          </a:p>
          <a:p>
            <a:r>
              <a:rPr lang="en-AU" sz="1400" b="1" dirty="0"/>
              <a:t>Coding components:</a:t>
            </a:r>
            <a:endParaRPr lang="en-IN" sz="1400" b="1" dirty="0"/>
          </a:p>
          <a:p>
            <a:r>
              <a:rPr lang="en-IN" sz="1400" dirty="0"/>
              <a:t>- WPF Application</a:t>
            </a:r>
          </a:p>
          <a:p>
            <a:r>
              <a:rPr lang="en-IN" sz="1400" dirty="0"/>
              <a:t>- Entity Framework 6.0 Code First</a:t>
            </a:r>
          </a:p>
          <a:p>
            <a:r>
              <a:rPr lang="en-IN" sz="1400" dirty="0"/>
              <a:t>- MVVM Light</a:t>
            </a:r>
          </a:p>
          <a:p>
            <a:r>
              <a:rPr lang="en-IN" sz="1400" dirty="0"/>
              <a:t>- Unit Testing (MS Test Framework)</a:t>
            </a:r>
          </a:p>
          <a:p>
            <a:pPr marL="285750" indent="-285750">
              <a:buFontTx/>
              <a:buChar char="-"/>
            </a:pPr>
            <a:endParaRPr lang="en-IN" sz="1400" dirty="0"/>
          </a:p>
          <a:p>
            <a:r>
              <a:rPr lang="en-AU" sz="1400" b="1" dirty="0"/>
              <a:t>Project Details:</a:t>
            </a:r>
            <a:r>
              <a:rPr lang="en-AU" sz="1400" dirty="0"/>
              <a:t> </a:t>
            </a:r>
          </a:p>
          <a:p>
            <a:r>
              <a:rPr lang="en-AU" sz="1400" dirty="0"/>
              <a:t>Within this app there are 5 projects as follows: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PowerDiaryChat.Data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PowerDiaryChat.DB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PowerDiaryChat.Services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PowerDiaryChat.Tests</a:t>
            </a:r>
            <a:endParaRPr lang="en-IN" sz="1400" b="1" dirty="0"/>
          </a:p>
          <a:p>
            <a:pPr marL="285750" indent="-285750">
              <a:buFontTx/>
              <a:buChar char="-"/>
            </a:pPr>
            <a:endParaRPr lang="en-IN" sz="1400" dirty="0"/>
          </a:p>
          <a:p>
            <a:r>
              <a:rPr lang="en-IN" sz="14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Chat History App Overview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1145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Chat History App Components 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115616" y="548680"/>
            <a:ext cx="5184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UI (</a:t>
            </a:r>
            <a:r>
              <a:rPr lang="en-US" dirty="0" err="1"/>
              <a:t>PowerDiaryChat</a:t>
            </a:r>
            <a:r>
              <a:rPr lang="en-AU" dirty="0"/>
              <a:t>)</a:t>
            </a:r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1331640" y="1340768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115616" y="2204864"/>
            <a:ext cx="5184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Services (</a:t>
            </a:r>
            <a:r>
              <a:rPr lang="en-US" dirty="0" err="1"/>
              <a:t>PowerDiaryChat</a:t>
            </a:r>
            <a:r>
              <a:rPr lang="en-AU" dirty="0"/>
              <a:t>.Services)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1331640" y="2924944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115616" y="3789040"/>
            <a:ext cx="5256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 err="1"/>
              <a:t>DataBase</a:t>
            </a:r>
            <a:r>
              <a:rPr lang="en-AU" dirty="0"/>
              <a:t> (</a:t>
            </a:r>
            <a:r>
              <a:rPr lang="en-US" dirty="0" err="1"/>
              <a:t>PowerDiaryChat</a:t>
            </a:r>
            <a:r>
              <a:rPr lang="en-AU" dirty="0"/>
              <a:t>.DB)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4968044" y="1232756"/>
            <a:ext cx="864095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 rot="16200000">
            <a:off x="5148064" y="2852936"/>
            <a:ext cx="936103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99592" y="764704"/>
            <a:ext cx="0" cy="32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1560" y="1196752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804248" y="764704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6216" y="980728"/>
            <a:ext cx="288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Response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8227C-3129-4E94-9980-BC0ED5048102}"/>
              </a:ext>
            </a:extLst>
          </p:cNvPr>
          <p:cNvSpPr txBox="1"/>
          <p:nvPr/>
        </p:nvSpPr>
        <p:spPr>
          <a:xfrm>
            <a:off x="755576" y="450912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Within this app there are 5 projects as follows: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PowerDiaryChat.Data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PowerDiaryChat.DB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PowerDiaryChat.Services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PowerDiaryChat.Tests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230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67C82-8BFE-425B-8DAC-B3E14F49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6712"/>
            <a:ext cx="9144000" cy="785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437734-F751-4548-A527-6A5D193451AB}"/>
              </a:ext>
            </a:extLst>
          </p:cNvPr>
          <p:cNvSpPr txBox="1"/>
          <p:nvPr/>
        </p:nvSpPr>
        <p:spPr>
          <a:xfrm>
            <a:off x="611560" y="22768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connection string needs to </a:t>
            </a:r>
            <a:r>
              <a:rPr lang="en-AU"/>
              <a:t>be updated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311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190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-apple-system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Meha Jain</dc:creator>
  <cp:lastModifiedBy>mjain@sice.com.au</cp:lastModifiedBy>
  <cp:revision>252</cp:revision>
  <dcterms:created xsi:type="dcterms:W3CDTF">2017-04-11T10:27:40Z</dcterms:created>
  <dcterms:modified xsi:type="dcterms:W3CDTF">2020-06-29T08:08:27Z</dcterms:modified>
</cp:coreProperties>
</file>