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258C3-DB89-427C-8A3B-EE71C9D3384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9E6D49-5204-4BFB-8A69-49CC9A5FCD19}">
      <dgm:prSet phldrT="[Text]"/>
      <dgm:spPr/>
      <dgm:t>
        <a:bodyPr/>
        <a:lstStyle/>
        <a:p>
          <a:r>
            <a:rPr lang="en-AU" dirty="0" smtClean="0"/>
            <a:t>Discovery</a:t>
          </a:r>
          <a:endParaRPr lang="en-IN" dirty="0"/>
        </a:p>
      </dgm:t>
    </dgm:pt>
    <dgm:pt modelId="{D382840E-C144-4713-93A0-A8BF1375A426}" type="parTrans" cxnId="{B210AC26-9A58-4AFF-97F9-DF6E8FDB2AD0}">
      <dgm:prSet/>
      <dgm:spPr/>
      <dgm:t>
        <a:bodyPr/>
        <a:lstStyle/>
        <a:p>
          <a:endParaRPr lang="en-IN"/>
        </a:p>
      </dgm:t>
    </dgm:pt>
    <dgm:pt modelId="{957C0BE0-4471-48E9-B2C7-2CF8D7ACAE83}" type="sibTrans" cxnId="{B210AC26-9A58-4AFF-97F9-DF6E8FDB2AD0}">
      <dgm:prSet/>
      <dgm:spPr/>
      <dgm:t>
        <a:bodyPr/>
        <a:lstStyle/>
        <a:p>
          <a:endParaRPr lang="en-IN"/>
        </a:p>
      </dgm:t>
    </dgm:pt>
    <dgm:pt modelId="{7F93002E-891A-4496-91A2-FE55F477CB89}">
      <dgm:prSet phldrT="[Text]"/>
      <dgm:spPr/>
      <dgm:t>
        <a:bodyPr/>
        <a:lstStyle/>
        <a:p>
          <a:r>
            <a:rPr lang="en-AU" dirty="0" smtClean="0"/>
            <a:t> Analysed API structure</a:t>
          </a:r>
          <a:endParaRPr lang="en-IN" dirty="0"/>
        </a:p>
      </dgm:t>
    </dgm:pt>
    <dgm:pt modelId="{8C6DB40D-D012-43F9-9242-84F7C3C79FEC}" type="parTrans" cxnId="{8E26734B-3AF1-4F98-86EA-CB1F62F41DBC}">
      <dgm:prSet/>
      <dgm:spPr/>
      <dgm:t>
        <a:bodyPr/>
        <a:lstStyle/>
        <a:p>
          <a:endParaRPr lang="en-IN"/>
        </a:p>
      </dgm:t>
    </dgm:pt>
    <dgm:pt modelId="{DA9CA1AE-B1ED-46E4-9380-BAA791A3ED76}" type="sibTrans" cxnId="{8E26734B-3AF1-4F98-86EA-CB1F62F41DBC}">
      <dgm:prSet/>
      <dgm:spPr/>
      <dgm:t>
        <a:bodyPr/>
        <a:lstStyle/>
        <a:p>
          <a:endParaRPr lang="en-IN"/>
        </a:p>
      </dgm:t>
    </dgm:pt>
    <dgm:pt modelId="{75EB902F-253A-419B-BD12-0833E083E41A}">
      <dgm:prSet phldrT="[Text]"/>
      <dgm:spPr/>
      <dgm:t>
        <a:bodyPr/>
        <a:lstStyle/>
        <a:p>
          <a:r>
            <a:rPr lang="en-AU" dirty="0" smtClean="0"/>
            <a:t>Design &amp; Development</a:t>
          </a:r>
          <a:endParaRPr lang="en-IN" dirty="0"/>
        </a:p>
      </dgm:t>
    </dgm:pt>
    <dgm:pt modelId="{86435256-69F5-4952-8F29-74A1D6E85FDF}" type="parTrans" cxnId="{15C141AD-10F3-447E-9E1E-97611E4B3DD6}">
      <dgm:prSet/>
      <dgm:spPr/>
      <dgm:t>
        <a:bodyPr/>
        <a:lstStyle/>
        <a:p>
          <a:endParaRPr lang="en-IN"/>
        </a:p>
      </dgm:t>
    </dgm:pt>
    <dgm:pt modelId="{B4988BA2-7F7C-424C-A0CA-B07BD74C0384}" type="sibTrans" cxnId="{15C141AD-10F3-447E-9E1E-97611E4B3DD6}">
      <dgm:prSet/>
      <dgm:spPr/>
      <dgm:t>
        <a:bodyPr/>
        <a:lstStyle/>
        <a:p>
          <a:endParaRPr lang="en-IN"/>
        </a:p>
      </dgm:t>
    </dgm:pt>
    <dgm:pt modelId="{27C65102-E6BC-48F8-9B5F-92E1C9CA6746}">
      <dgm:prSet phldrT="[Text]"/>
      <dgm:spPr/>
      <dgm:t>
        <a:bodyPr/>
        <a:lstStyle/>
        <a:p>
          <a:r>
            <a:rPr lang="en-AU" dirty="0" smtClean="0"/>
            <a:t>Developed Console only App</a:t>
          </a:r>
          <a:endParaRPr lang="en-IN" dirty="0"/>
        </a:p>
      </dgm:t>
    </dgm:pt>
    <dgm:pt modelId="{BD3DE617-8823-4557-9195-2E91CE7CE931}" type="parTrans" cxnId="{445ACA13-405C-4885-A31B-B0B0BB13EF37}">
      <dgm:prSet/>
      <dgm:spPr/>
      <dgm:t>
        <a:bodyPr/>
        <a:lstStyle/>
        <a:p>
          <a:endParaRPr lang="en-IN"/>
        </a:p>
      </dgm:t>
    </dgm:pt>
    <dgm:pt modelId="{51259E81-25B4-422C-A762-983F49F9EFFF}" type="sibTrans" cxnId="{445ACA13-405C-4885-A31B-B0B0BB13EF37}">
      <dgm:prSet/>
      <dgm:spPr/>
      <dgm:t>
        <a:bodyPr/>
        <a:lstStyle/>
        <a:p>
          <a:endParaRPr lang="en-IN"/>
        </a:p>
      </dgm:t>
    </dgm:pt>
    <dgm:pt modelId="{07096E05-7EA9-403E-89E6-0AABF188F61A}">
      <dgm:prSet phldrT="[Text]"/>
      <dgm:spPr/>
      <dgm:t>
        <a:bodyPr/>
        <a:lstStyle/>
        <a:p>
          <a:r>
            <a:rPr lang="en-AU" dirty="0" smtClean="0"/>
            <a:t>Testing</a:t>
          </a:r>
          <a:endParaRPr lang="en-IN" dirty="0"/>
        </a:p>
      </dgm:t>
    </dgm:pt>
    <dgm:pt modelId="{8540B627-4ABC-4A50-B587-B439E5A3302C}" type="parTrans" cxnId="{4E5A41E8-5223-4C33-A857-D5C2615CEAE0}">
      <dgm:prSet/>
      <dgm:spPr/>
      <dgm:t>
        <a:bodyPr/>
        <a:lstStyle/>
        <a:p>
          <a:endParaRPr lang="en-IN"/>
        </a:p>
      </dgm:t>
    </dgm:pt>
    <dgm:pt modelId="{8D888706-60D6-4352-8990-ABE6CC93810D}" type="sibTrans" cxnId="{4E5A41E8-5223-4C33-A857-D5C2615CEAE0}">
      <dgm:prSet/>
      <dgm:spPr/>
      <dgm:t>
        <a:bodyPr/>
        <a:lstStyle/>
        <a:p>
          <a:endParaRPr lang="en-IN"/>
        </a:p>
      </dgm:t>
    </dgm:pt>
    <dgm:pt modelId="{3FAF25DE-147A-4241-8F28-1A14863DC9EB}">
      <dgm:prSet phldrT="[Text]"/>
      <dgm:spPr/>
      <dgm:t>
        <a:bodyPr/>
        <a:lstStyle/>
        <a:p>
          <a:r>
            <a:rPr lang="en-AU" dirty="0" smtClean="0"/>
            <a:t>App worked well in .NET </a:t>
          </a:r>
          <a:r>
            <a:rPr lang="en-AU" dirty="0" smtClean="0"/>
            <a:t>Framework</a:t>
          </a:r>
          <a:endParaRPr lang="en-IN" dirty="0"/>
        </a:p>
      </dgm:t>
    </dgm:pt>
    <dgm:pt modelId="{84620BC0-78EC-4798-A9A5-8054AF61A39D}" type="parTrans" cxnId="{5649CCFD-8495-439B-8B9A-4085992991BF}">
      <dgm:prSet/>
      <dgm:spPr/>
      <dgm:t>
        <a:bodyPr/>
        <a:lstStyle/>
        <a:p>
          <a:endParaRPr lang="en-IN"/>
        </a:p>
      </dgm:t>
    </dgm:pt>
    <dgm:pt modelId="{8A352945-A7FA-4DA0-9A92-798C8110D28E}" type="sibTrans" cxnId="{5649CCFD-8495-439B-8B9A-4085992991BF}">
      <dgm:prSet/>
      <dgm:spPr/>
      <dgm:t>
        <a:bodyPr/>
        <a:lstStyle/>
        <a:p>
          <a:endParaRPr lang="en-IN"/>
        </a:p>
      </dgm:t>
    </dgm:pt>
    <dgm:pt modelId="{FCA32394-A5B4-4A35-AB0A-8B1D99E45630}">
      <dgm:prSet phldrT="[Text]"/>
      <dgm:spPr/>
      <dgm:t>
        <a:bodyPr/>
        <a:lstStyle/>
        <a:p>
          <a:r>
            <a:rPr lang="en-AU" dirty="0" smtClean="0"/>
            <a:t>Analysed JSON response</a:t>
          </a:r>
          <a:endParaRPr lang="en-IN" dirty="0"/>
        </a:p>
      </dgm:t>
    </dgm:pt>
    <dgm:pt modelId="{C3B0D67C-80AF-4E2A-B370-B06CE57CEB43}" type="parTrans" cxnId="{5824E463-013C-4D9B-A16B-C9442821BB8F}">
      <dgm:prSet/>
      <dgm:spPr/>
      <dgm:t>
        <a:bodyPr/>
        <a:lstStyle/>
        <a:p>
          <a:endParaRPr lang="en-IN"/>
        </a:p>
      </dgm:t>
    </dgm:pt>
    <dgm:pt modelId="{C38B7A30-B3CB-442A-9B2A-8E33FA40CFD6}" type="sibTrans" cxnId="{5824E463-013C-4D9B-A16B-C9442821BB8F}">
      <dgm:prSet/>
      <dgm:spPr/>
      <dgm:t>
        <a:bodyPr/>
        <a:lstStyle/>
        <a:p>
          <a:endParaRPr lang="en-IN"/>
        </a:p>
      </dgm:t>
    </dgm:pt>
    <dgm:pt modelId="{88B74075-3284-4FF5-9CA8-A9282EF220C4}">
      <dgm:prSet phldrT="[Text]"/>
      <dgm:spPr/>
      <dgm:t>
        <a:bodyPr/>
        <a:lstStyle/>
        <a:p>
          <a:endParaRPr lang="en-IN" dirty="0"/>
        </a:p>
      </dgm:t>
    </dgm:pt>
    <dgm:pt modelId="{58DD3086-DD01-461B-825E-92F685E51D80}" type="parTrans" cxnId="{03CD55CC-FF5E-4D31-BFA0-8FA0390602F5}">
      <dgm:prSet/>
      <dgm:spPr/>
      <dgm:t>
        <a:bodyPr/>
        <a:lstStyle/>
        <a:p>
          <a:endParaRPr lang="en-IN"/>
        </a:p>
      </dgm:t>
    </dgm:pt>
    <dgm:pt modelId="{CAAE3A9C-4B24-460D-A52E-A4E1E1E857F1}" type="sibTrans" cxnId="{03CD55CC-FF5E-4D31-BFA0-8FA0390602F5}">
      <dgm:prSet/>
      <dgm:spPr/>
      <dgm:t>
        <a:bodyPr/>
        <a:lstStyle/>
        <a:p>
          <a:endParaRPr lang="en-IN"/>
        </a:p>
      </dgm:t>
    </dgm:pt>
    <dgm:pt modelId="{DDB24A0D-1D1C-48A7-828D-2069DBD85620}">
      <dgm:prSet phldrT="[Text]"/>
      <dgm:spPr/>
      <dgm:t>
        <a:bodyPr/>
        <a:lstStyle/>
        <a:p>
          <a:r>
            <a:rPr lang="en-AU" dirty="0" smtClean="0"/>
            <a:t>Designed UX/UI</a:t>
          </a:r>
          <a:endParaRPr lang="en-IN" dirty="0"/>
        </a:p>
      </dgm:t>
    </dgm:pt>
    <dgm:pt modelId="{1B471A61-AC57-4721-8709-8C6B19BC45F5}" type="parTrans" cxnId="{E9E0E0D2-5B07-4BEA-9F92-574524FF034D}">
      <dgm:prSet/>
      <dgm:spPr/>
      <dgm:t>
        <a:bodyPr/>
        <a:lstStyle/>
        <a:p>
          <a:endParaRPr lang="en-IN"/>
        </a:p>
      </dgm:t>
    </dgm:pt>
    <dgm:pt modelId="{D811AA76-B156-4BCC-96BC-D6C627BB6F9E}" type="sibTrans" cxnId="{E9E0E0D2-5B07-4BEA-9F92-574524FF034D}">
      <dgm:prSet/>
      <dgm:spPr/>
      <dgm:t>
        <a:bodyPr/>
        <a:lstStyle/>
        <a:p>
          <a:endParaRPr lang="en-IN"/>
        </a:p>
      </dgm:t>
    </dgm:pt>
    <dgm:pt modelId="{2B6FBBE2-448F-43E6-97AC-D1B2367828B1}">
      <dgm:prSet phldrT="[Text]"/>
      <dgm:spPr/>
      <dgm:t>
        <a:bodyPr/>
        <a:lstStyle/>
        <a:p>
          <a:r>
            <a:rPr lang="en-AU" dirty="0" smtClean="0"/>
            <a:t>Defined unit test cases</a:t>
          </a:r>
          <a:endParaRPr lang="en-IN" dirty="0"/>
        </a:p>
      </dgm:t>
    </dgm:pt>
    <dgm:pt modelId="{72AFE18F-1029-4FAA-B0F4-D143659619D5}" type="parTrans" cxnId="{6096AE58-FA73-44C1-96DC-50A074D07C00}">
      <dgm:prSet/>
      <dgm:spPr/>
      <dgm:t>
        <a:bodyPr/>
        <a:lstStyle/>
        <a:p>
          <a:endParaRPr lang="en-IN"/>
        </a:p>
      </dgm:t>
    </dgm:pt>
    <dgm:pt modelId="{815519FD-831F-4160-922B-1E61824FCAD6}" type="sibTrans" cxnId="{6096AE58-FA73-44C1-96DC-50A074D07C00}">
      <dgm:prSet/>
      <dgm:spPr/>
      <dgm:t>
        <a:bodyPr/>
        <a:lstStyle/>
        <a:p>
          <a:endParaRPr lang="en-IN"/>
        </a:p>
      </dgm:t>
    </dgm:pt>
    <dgm:pt modelId="{05506ABA-11F6-4ADA-BEB3-42FAE0DD4D08}">
      <dgm:prSet phldrT="[Text]"/>
      <dgm:spPr/>
      <dgm:t>
        <a:bodyPr/>
        <a:lstStyle/>
        <a:p>
          <a:r>
            <a:rPr lang="en-IN" dirty="0" smtClean="0"/>
            <a:t>Unit tests written to test the functionality</a:t>
          </a:r>
          <a:endParaRPr lang="en-IN" dirty="0"/>
        </a:p>
      </dgm:t>
    </dgm:pt>
    <dgm:pt modelId="{39769FEB-2923-420E-80DF-B202250BA3B0}" type="parTrans" cxnId="{C7973374-5007-4492-9866-E9772C22EC5F}">
      <dgm:prSet/>
      <dgm:spPr/>
      <dgm:t>
        <a:bodyPr/>
        <a:lstStyle/>
        <a:p>
          <a:endParaRPr lang="en-IN"/>
        </a:p>
      </dgm:t>
    </dgm:pt>
    <dgm:pt modelId="{BC228459-E324-4C36-B4EE-BFB46F1098A2}" type="sibTrans" cxnId="{C7973374-5007-4492-9866-E9772C22EC5F}">
      <dgm:prSet/>
      <dgm:spPr/>
      <dgm:t>
        <a:bodyPr/>
        <a:lstStyle/>
        <a:p>
          <a:endParaRPr lang="en-IN"/>
        </a:p>
      </dgm:t>
    </dgm:pt>
    <dgm:pt modelId="{08B47B76-14F3-4519-A78A-6F8E26E5F22C}" type="pres">
      <dgm:prSet presAssocID="{DFE258C3-DB89-427C-8A3B-EE71C9D338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170557F-EB7D-454E-B4E7-8FE5F085F944}" type="pres">
      <dgm:prSet presAssocID="{D89E6D49-5204-4BFB-8A69-49CC9A5FCD19}" presName="composite" presStyleCnt="0"/>
      <dgm:spPr/>
    </dgm:pt>
    <dgm:pt modelId="{4A764FFF-FAEC-469D-B38F-E9B258B1179E}" type="pres">
      <dgm:prSet presAssocID="{D89E6D49-5204-4BFB-8A69-49CC9A5FCD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E82C66-BFDD-43DE-B596-7A3B50F06EE2}" type="pres">
      <dgm:prSet presAssocID="{D89E6D49-5204-4BFB-8A69-49CC9A5FCD19}" presName="parSh" presStyleLbl="node1" presStyleIdx="0" presStyleCnt="3"/>
      <dgm:spPr/>
      <dgm:t>
        <a:bodyPr/>
        <a:lstStyle/>
        <a:p>
          <a:endParaRPr lang="en-IN"/>
        </a:p>
      </dgm:t>
    </dgm:pt>
    <dgm:pt modelId="{8730AED2-B428-450B-8D03-D547C167F896}" type="pres">
      <dgm:prSet presAssocID="{D89E6D49-5204-4BFB-8A69-49CC9A5FCD1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850105-C592-46E2-8D8A-9496E0A8D35C}" type="pres">
      <dgm:prSet presAssocID="{957C0BE0-4471-48E9-B2C7-2CF8D7ACAE83}" presName="sibTrans" presStyleLbl="sibTrans2D1" presStyleIdx="0" presStyleCnt="2"/>
      <dgm:spPr/>
      <dgm:t>
        <a:bodyPr/>
        <a:lstStyle/>
        <a:p>
          <a:endParaRPr lang="en-AU"/>
        </a:p>
      </dgm:t>
    </dgm:pt>
    <dgm:pt modelId="{4F6C35CD-94BA-4DCF-8FBD-60A8EF952620}" type="pres">
      <dgm:prSet presAssocID="{957C0BE0-4471-48E9-B2C7-2CF8D7ACAE83}" presName="connTx" presStyleLbl="sibTrans2D1" presStyleIdx="0" presStyleCnt="2"/>
      <dgm:spPr/>
      <dgm:t>
        <a:bodyPr/>
        <a:lstStyle/>
        <a:p>
          <a:endParaRPr lang="en-AU"/>
        </a:p>
      </dgm:t>
    </dgm:pt>
    <dgm:pt modelId="{55DD8774-44D0-4E68-B5BF-E740A680C437}" type="pres">
      <dgm:prSet presAssocID="{75EB902F-253A-419B-BD12-0833E083E41A}" presName="composite" presStyleCnt="0"/>
      <dgm:spPr/>
    </dgm:pt>
    <dgm:pt modelId="{BCD4AFC6-06CB-4623-82CE-83B0CE78C0D1}" type="pres">
      <dgm:prSet presAssocID="{75EB902F-253A-419B-BD12-0833E083E41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F1F4187-8EC6-4077-B796-B1D92F7527AB}" type="pres">
      <dgm:prSet presAssocID="{75EB902F-253A-419B-BD12-0833E083E41A}" presName="parSh" presStyleLbl="node1" presStyleIdx="1" presStyleCnt="3"/>
      <dgm:spPr/>
      <dgm:t>
        <a:bodyPr/>
        <a:lstStyle/>
        <a:p>
          <a:endParaRPr lang="en-AU"/>
        </a:p>
      </dgm:t>
    </dgm:pt>
    <dgm:pt modelId="{C15E6222-AA35-4896-BD78-4FC51BCBD4BE}" type="pres">
      <dgm:prSet presAssocID="{75EB902F-253A-419B-BD12-0833E083E41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AB1DBB-99A2-4DC6-8475-963B4B1FBB05}" type="pres">
      <dgm:prSet presAssocID="{B4988BA2-7F7C-424C-A0CA-B07BD74C0384}" presName="sibTrans" presStyleLbl="sibTrans2D1" presStyleIdx="1" presStyleCnt="2"/>
      <dgm:spPr/>
      <dgm:t>
        <a:bodyPr/>
        <a:lstStyle/>
        <a:p>
          <a:endParaRPr lang="en-AU"/>
        </a:p>
      </dgm:t>
    </dgm:pt>
    <dgm:pt modelId="{A2262BF0-80E1-47F8-9D53-897CC7EE3A19}" type="pres">
      <dgm:prSet presAssocID="{B4988BA2-7F7C-424C-A0CA-B07BD74C0384}" presName="connTx" presStyleLbl="sibTrans2D1" presStyleIdx="1" presStyleCnt="2"/>
      <dgm:spPr/>
      <dgm:t>
        <a:bodyPr/>
        <a:lstStyle/>
        <a:p>
          <a:endParaRPr lang="en-AU"/>
        </a:p>
      </dgm:t>
    </dgm:pt>
    <dgm:pt modelId="{CDA9A072-4209-4AF3-B07C-0DE318E5ADCB}" type="pres">
      <dgm:prSet presAssocID="{07096E05-7EA9-403E-89E6-0AABF188F61A}" presName="composite" presStyleCnt="0"/>
      <dgm:spPr/>
    </dgm:pt>
    <dgm:pt modelId="{FA1973B6-0651-45F9-BF27-0DA93E8FEEDE}" type="pres">
      <dgm:prSet presAssocID="{07096E05-7EA9-403E-89E6-0AABF188F61A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D896C2-91A2-4A26-B3AE-FFDABACB62D9}" type="pres">
      <dgm:prSet presAssocID="{07096E05-7EA9-403E-89E6-0AABF188F61A}" presName="parSh" presStyleLbl="node1" presStyleIdx="2" presStyleCnt="3"/>
      <dgm:spPr/>
      <dgm:t>
        <a:bodyPr/>
        <a:lstStyle/>
        <a:p>
          <a:endParaRPr lang="en-IN"/>
        </a:p>
      </dgm:t>
    </dgm:pt>
    <dgm:pt modelId="{3A9AA816-B2B6-4895-8840-2816D6E44500}" type="pres">
      <dgm:prSet presAssocID="{07096E05-7EA9-403E-89E6-0AABF188F61A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81DA08-076B-45C7-8A63-F9EFB0275819}" type="presOf" srcId="{75EB902F-253A-419B-BD12-0833E083E41A}" destId="{EF1F4187-8EC6-4077-B796-B1D92F7527AB}" srcOrd="1" destOrd="0" presId="urn:microsoft.com/office/officeart/2005/8/layout/process3"/>
    <dgm:cxn modelId="{B210AC26-9A58-4AFF-97F9-DF6E8FDB2AD0}" srcId="{DFE258C3-DB89-427C-8A3B-EE71C9D33840}" destId="{D89E6D49-5204-4BFB-8A69-49CC9A5FCD19}" srcOrd="0" destOrd="0" parTransId="{D382840E-C144-4713-93A0-A8BF1375A426}" sibTransId="{957C0BE0-4471-48E9-B2C7-2CF8D7ACAE83}"/>
    <dgm:cxn modelId="{DA77F620-67C6-45F7-8A3A-AB8E8B999269}" type="presOf" srcId="{D89E6D49-5204-4BFB-8A69-49CC9A5FCD19}" destId="{4A764FFF-FAEC-469D-B38F-E9B258B1179E}" srcOrd="0" destOrd="0" presId="urn:microsoft.com/office/officeart/2005/8/layout/process3"/>
    <dgm:cxn modelId="{C7973374-5007-4492-9866-E9772C22EC5F}" srcId="{07096E05-7EA9-403E-89E6-0AABF188F61A}" destId="{05506ABA-11F6-4ADA-BEB3-42FAE0DD4D08}" srcOrd="1" destOrd="0" parTransId="{39769FEB-2923-420E-80DF-B202250BA3B0}" sibTransId="{BC228459-E324-4C36-B4EE-BFB46F1098A2}"/>
    <dgm:cxn modelId="{79BF8C39-3EDE-4205-8ACA-F3ADEEAB3F10}" type="presOf" srcId="{B4988BA2-7F7C-424C-A0CA-B07BD74C0384}" destId="{28AB1DBB-99A2-4DC6-8475-963B4B1FBB05}" srcOrd="0" destOrd="0" presId="urn:microsoft.com/office/officeart/2005/8/layout/process3"/>
    <dgm:cxn modelId="{8E26734B-3AF1-4F98-86EA-CB1F62F41DBC}" srcId="{D89E6D49-5204-4BFB-8A69-49CC9A5FCD19}" destId="{7F93002E-891A-4496-91A2-FE55F477CB89}" srcOrd="0" destOrd="0" parTransId="{8C6DB40D-D012-43F9-9242-84F7C3C79FEC}" sibTransId="{DA9CA1AE-B1ED-46E4-9380-BAA791A3ED76}"/>
    <dgm:cxn modelId="{5824E463-013C-4D9B-A16B-C9442821BB8F}" srcId="{D89E6D49-5204-4BFB-8A69-49CC9A5FCD19}" destId="{FCA32394-A5B4-4A35-AB0A-8B1D99E45630}" srcOrd="1" destOrd="0" parTransId="{C3B0D67C-80AF-4E2A-B370-B06CE57CEB43}" sibTransId="{C38B7A30-B3CB-442A-9B2A-8E33FA40CFD6}"/>
    <dgm:cxn modelId="{F73DFD8F-4792-4DB0-899F-026DE601387D}" type="presOf" srcId="{DDB24A0D-1D1C-48A7-828D-2069DBD85620}" destId="{C15E6222-AA35-4896-BD78-4FC51BCBD4BE}" srcOrd="0" destOrd="1" presId="urn:microsoft.com/office/officeart/2005/8/layout/process3"/>
    <dgm:cxn modelId="{483ECF3F-D654-4748-9D98-3A899529E638}" type="presOf" srcId="{FCA32394-A5B4-4A35-AB0A-8B1D99E45630}" destId="{8730AED2-B428-450B-8D03-D547C167F896}" srcOrd="0" destOrd="1" presId="urn:microsoft.com/office/officeart/2005/8/layout/process3"/>
    <dgm:cxn modelId="{445ACA13-405C-4885-A31B-B0B0BB13EF37}" srcId="{75EB902F-253A-419B-BD12-0833E083E41A}" destId="{27C65102-E6BC-48F8-9B5F-92E1C9CA6746}" srcOrd="2" destOrd="0" parTransId="{BD3DE617-8823-4557-9195-2E91CE7CE931}" sibTransId="{51259E81-25B4-422C-A762-983F49F9EFFF}"/>
    <dgm:cxn modelId="{18CE645D-7A38-4714-8F3E-836E3DB0445B}" type="presOf" srcId="{957C0BE0-4471-48E9-B2C7-2CF8D7ACAE83}" destId="{A0850105-C592-46E2-8D8A-9496E0A8D35C}" srcOrd="0" destOrd="0" presId="urn:microsoft.com/office/officeart/2005/8/layout/process3"/>
    <dgm:cxn modelId="{E5265152-CD02-460D-83D3-DFB23761AE89}" type="presOf" srcId="{88B74075-3284-4FF5-9CA8-A9282EF220C4}" destId="{C15E6222-AA35-4896-BD78-4FC51BCBD4BE}" srcOrd="0" destOrd="0" presId="urn:microsoft.com/office/officeart/2005/8/layout/process3"/>
    <dgm:cxn modelId="{8A3A1244-9527-4250-BD70-20C74242417C}" type="presOf" srcId="{957C0BE0-4471-48E9-B2C7-2CF8D7ACAE83}" destId="{4F6C35CD-94BA-4DCF-8FBD-60A8EF952620}" srcOrd="1" destOrd="0" presId="urn:microsoft.com/office/officeart/2005/8/layout/process3"/>
    <dgm:cxn modelId="{E9E0E0D2-5B07-4BEA-9F92-574524FF034D}" srcId="{75EB902F-253A-419B-BD12-0833E083E41A}" destId="{DDB24A0D-1D1C-48A7-828D-2069DBD85620}" srcOrd="1" destOrd="0" parTransId="{1B471A61-AC57-4721-8709-8C6B19BC45F5}" sibTransId="{D811AA76-B156-4BCC-96BC-D6C627BB6F9E}"/>
    <dgm:cxn modelId="{5649CCFD-8495-439B-8B9A-4085992991BF}" srcId="{07096E05-7EA9-403E-89E6-0AABF188F61A}" destId="{3FAF25DE-147A-4241-8F28-1A14863DC9EB}" srcOrd="0" destOrd="0" parTransId="{84620BC0-78EC-4798-A9A5-8054AF61A39D}" sibTransId="{8A352945-A7FA-4DA0-9A92-798C8110D28E}"/>
    <dgm:cxn modelId="{6096AE58-FA73-44C1-96DC-50A074D07C00}" srcId="{75EB902F-253A-419B-BD12-0833E083E41A}" destId="{2B6FBBE2-448F-43E6-97AC-D1B2367828B1}" srcOrd="3" destOrd="0" parTransId="{72AFE18F-1029-4FAA-B0F4-D143659619D5}" sibTransId="{815519FD-831F-4160-922B-1E61824FCAD6}"/>
    <dgm:cxn modelId="{A55E259E-008A-439B-8A3B-72F88187AC83}" type="presOf" srcId="{DFE258C3-DB89-427C-8A3B-EE71C9D33840}" destId="{08B47B76-14F3-4519-A78A-6F8E26E5F22C}" srcOrd="0" destOrd="0" presId="urn:microsoft.com/office/officeart/2005/8/layout/process3"/>
    <dgm:cxn modelId="{4E5A41E8-5223-4C33-A857-D5C2615CEAE0}" srcId="{DFE258C3-DB89-427C-8A3B-EE71C9D33840}" destId="{07096E05-7EA9-403E-89E6-0AABF188F61A}" srcOrd="2" destOrd="0" parTransId="{8540B627-4ABC-4A50-B587-B439E5A3302C}" sibTransId="{8D888706-60D6-4352-8990-ABE6CC93810D}"/>
    <dgm:cxn modelId="{E255D8E4-8121-48D2-80FE-F652CC0EFE26}" type="presOf" srcId="{07096E05-7EA9-403E-89E6-0AABF188F61A}" destId="{FA1973B6-0651-45F9-BF27-0DA93E8FEEDE}" srcOrd="0" destOrd="0" presId="urn:microsoft.com/office/officeart/2005/8/layout/process3"/>
    <dgm:cxn modelId="{07A4849E-44B3-4B27-A32C-45F117B7E4E6}" type="presOf" srcId="{05506ABA-11F6-4ADA-BEB3-42FAE0DD4D08}" destId="{3A9AA816-B2B6-4895-8840-2816D6E44500}" srcOrd="0" destOrd="1" presId="urn:microsoft.com/office/officeart/2005/8/layout/process3"/>
    <dgm:cxn modelId="{DFDD69C2-E955-4173-939D-F3C86034F425}" type="presOf" srcId="{D89E6D49-5204-4BFB-8A69-49CC9A5FCD19}" destId="{4BE82C66-BFDD-43DE-B596-7A3B50F06EE2}" srcOrd="1" destOrd="0" presId="urn:microsoft.com/office/officeart/2005/8/layout/process3"/>
    <dgm:cxn modelId="{D5D91B30-F9F3-4C86-99F7-2C22CC92979C}" type="presOf" srcId="{27C65102-E6BC-48F8-9B5F-92E1C9CA6746}" destId="{C15E6222-AA35-4896-BD78-4FC51BCBD4BE}" srcOrd="0" destOrd="2" presId="urn:microsoft.com/office/officeart/2005/8/layout/process3"/>
    <dgm:cxn modelId="{FA7C2DC4-8732-490D-B56E-29963074158E}" type="presOf" srcId="{7F93002E-891A-4496-91A2-FE55F477CB89}" destId="{8730AED2-B428-450B-8D03-D547C167F896}" srcOrd="0" destOrd="0" presId="urn:microsoft.com/office/officeart/2005/8/layout/process3"/>
    <dgm:cxn modelId="{A0B70648-712B-4DF3-88B3-284D0A3CCBEB}" type="presOf" srcId="{3FAF25DE-147A-4241-8F28-1A14863DC9EB}" destId="{3A9AA816-B2B6-4895-8840-2816D6E44500}" srcOrd="0" destOrd="0" presId="urn:microsoft.com/office/officeart/2005/8/layout/process3"/>
    <dgm:cxn modelId="{03CD55CC-FF5E-4D31-BFA0-8FA0390602F5}" srcId="{75EB902F-253A-419B-BD12-0833E083E41A}" destId="{88B74075-3284-4FF5-9CA8-A9282EF220C4}" srcOrd="0" destOrd="0" parTransId="{58DD3086-DD01-461B-825E-92F685E51D80}" sibTransId="{CAAE3A9C-4B24-460D-A52E-A4E1E1E857F1}"/>
    <dgm:cxn modelId="{44090BE0-780B-45FC-96F5-914B159043B8}" type="presOf" srcId="{B4988BA2-7F7C-424C-A0CA-B07BD74C0384}" destId="{A2262BF0-80E1-47F8-9D53-897CC7EE3A19}" srcOrd="1" destOrd="0" presId="urn:microsoft.com/office/officeart/2005/8/layout/process3"/>
    <dgm:cxn modelId="{15C141AD-10F3-447E-9E1E-97611E4B3DD6}" srcId="{DFE258C3-DB89-427C-8A3B-EE71C9D33840}" destId="{75EB902F-253A-419B-BD12-0833E083E41A}" srcOrd="1" destOrd="0" parTransId="{86435256-69F5-4952-8F29-74A1D6E85FDF}" sibTransId="{B4988BA2-7F7C-424C-A0CA-B07BD74C0384}"/>
    <dgm:cxn modelId="{D41127D9-8359-487F-846A-7F4607D0F60D}" type="presOf" srcId="{75EB902F-253A-419B-BD12-0833E083E41A}" destId="{BCD4AFC6-06CB-4623-82CE-83B0CE78C0D1}" srcOrd="0" destOrd="0" presId="urn:microsoft.com/office/officeart/2005/8/layout/process3"/>
    <dgm:cxn modelId="{0E0BC80F-0D35-492A-A50C-4CD34818F6A3}" type="presOf" srcId="{2B6FBBE2-448F-43E6-97AC-D1B2367828B1}" destId="{C15E6222-AA35-4896-BD78-4FC51BCBD4BE}" srcOrd="0" destOrd="3" presId="urn:microsoft.com/office/officeart/2005/8/layout/process3"/>
    <dgm:cxn modelId="{1FCFFD55-FA98-44A9-94AD-8263DFB663D6}" type="presOf" srcId="{07096E05-7EA9-403E-89E6-0AABF188F61A}" destId="{C3D896C2-91A2-4A26-B3AE-FFDABACB62D9}" srcOrd="1" destOrd="0" presId="urn:microsoft.com/office/officeart/2005/8/layout/process3"/>
    <dgm:cxn modelId="{CD61A02F-D137-4075-A90D-92CF974787F6}" type="presParOf" srcId="{08B47B76-14F3-4519-A78A-6F8E26E5F22C}" destId="{2170557F-EB7D-454E-B4E7-8FE5F085F944}" srcOrd="0" destOrd="0" presId="urn:microsoft.com/office/officeart/2005/8/layout/process3"/>
    <dgm:cxn modelId="{F85DED71-EB51-437C-8135-59E7E8708021}" type="presParOf" srcId="{2170557F-EB7D-454E-B4E7-8FE5F085F944}" destId="{4A764FFF-FAEC-469D-B38F-E9B258B1179E}" srcOrd="0" destOrd="0" presId="urn:microsoft.com/office/officeart/2005/8/layout/process3"/>
    <dgm:cxn modelId="{D675156E-9413-4613-B6DE-C16CB12040DA}" type="presParOf" srcId="{2170557F-EB7D-454E-B4E7-8FE5F085F944}" destId="{4BE82C66-BFDD-43DE-B596-7A3B50F06EE2}" srcOrd="1" destOrd="0" presId="urn:microsoft.com/office/officeart/2005/8/layout/process3"/>
    <dgm:cxn modelId="{C954B822-0BC6-4BFD-B8C7-A90FCF277F80}" type="presParOf" srcId="{2170557F-EB7D-454E-B4E7-8FE5F085F944}" destId="{8730AED2-B428-450B-8D03-D547C167F896}" srcOrd="2" destOrd="0" presId="urn:microsoft.com/office/officeart/2005/8/layout/process3"/>
    <dgm:cxn modelId="{5106576F-9C74-4FA0-ABE1-7B5037FC57C3}" type="presParOf" srcId="{08B47B76-14F3-4519-A78A-6F8E26E5F22C}" destId="{A0850105-C592-46E2-8D8A-9496E0A8D35C}" srcOrd="1" destOrd="0" presId="urn:microsoft.com/office/officeart/2005/8/layout/process3"/>
    <dgm:cxn modelId="{6F338CF2-D95E-4B93-949E-FD282C38CC87}" type="presParOf" srcId="{A0850105-C592-46E2-8D8A-9496E0A8D35C}" destId="{4F6C35CD-94BA-4DCF-8FBD-60A8EF952620}" srcOrd="0" destOrd="0" presId="urn:microsoft.com/office/officeart/2005/8/layout/process3"/>
    <dgm:cxn modelId="{01EDF549-5B9E-4D5F-AD12-5D9B1E62BBB6}" type="presParOf" srcId="{08B47B76-14F3-4519-A78A-6F8E26E5F22C}" destId="{55DD8774-44D0-4E68-B5BF-E740A680C437}" srcOrd="2" destOrd="0" presId="urn:microsoft.com/office/officeart/2005/8/layout/process3"/>
    <dgm:cxn modelId="{E8A3947F-49DA-488D-9CF9-A4E6E49EA218}" type="presParOf" srcId="{55DD8774-44D0-4E68-B5BF-E740A680C437}" destId="{BCD4AFC6-06CB-4623-82CE-83B0CE78C0D1}" srcOrd="0" destOrd="0" presId="urn:microsoft.com/office/officeart/2005/8/layout/process3"/>
    <dgm:cxn modelId="{53509C84-4030-4E8D-9B51-0AEBC626A139}" type="presParOf" srcId="{55DD8774-44D0-4E68-B5BF-E740A680C437}" destId="{EF1F4187-8EC6-4077-B796-B1D92F7527AB}" srcOrd="1" destOrd="0" presId="urn:microsoft.com/office/officeart/2005/8/layout/process3"/>
    <dgm:cxn modelId="{39D14F58-8BCE-499B-8C71-F8088A0F771A}" type="presParOf" srcId="{55DD8774-44D0-4E68-B5BF-E740A680C437}" destId="{C15E6222-AA35-4896-BD78-4FC51BCBD4BE}" srcOrd="2" destOrd="0" presId="urn:microsoft.com/office/officeart/2005/8/layout/process3"/>
    <dgm:cxn modelId="{BC05D41A-E281-4A24-AF8A-85E1DC145EC8}" type="presParOf" srcId="{08B47B76-14F3-4519-A78A-6F8E26E5F22C}" destId="{28AB1DBB-99A2-4DC6-8475-963B4B1FBB05}" srcOrd="3" destOrd="0" presId="urn:microsoft.com/office/officeart/2005/8/layout/process3"/>
    <dgm:cxn modelId="{75CB202B-C35A-4E44-A0A4-531F95A15B6B}" type="presParOf" srcId="{28AB1DBB-99A2-4DC6-8475-963B4B1FBB05}" destId="{A2262BF0-80E1-47F8-9D53-897CC7EE3A19}" srcOrd="0" destOrd="0" presId="urn:microsoft.com/office/officeart/2005/8/layout/process3"/>
    <dgm:cxn modelId="{7BEDF276-88D0-4F5D-A398-5AA6F874BF0D}" type="presParOf" srcId="{08B47B76-14F3-4519-A78A-6F8E26E5F22C}" destId="{CDA9A072-4209-4AF3-B07C-0DE318E5ADCB}" srcOrd="4" destOrd="0" presId="urn:microsoft.com/office/officeart/2005/8/layout/process3"/>
    <dgm:cxn modelId="{F27363E8-6486-4999-A4CB-0B9F8A4F321C}" type="presParOf" srcId="{CDA9A072-4209-4AF3-B07C-0DE318E5ADCB}" destId="{FA1973B6-0651-45F9-BF27-0DA93E8FEEDE}" srcOrd="0" destOrd="0" presId="urn:microsoft.com/office/officeart/2005/8/layout/process3"/>
    <dgm:cxn modelId="{8CBCABA7-6FAF-4907-9814-2AB970884038}" type="presParOf" srcId="{CDA9A072-4209-4AF3-B07C-0DE318E5ADCB}" destId="{C3D896C2-91A2-4A26-B3AE-FFDABACB62D9}" srcOrd="1" destOrd="0" presId="urn:microsoft.com/office/officeart/2005/8/layout/process3"/>
    <dgm:cxn modelId="{1C0C1848-FCAD-431E-8302-B7D401FA024A}" type="presParOf" srcId="{CDA9A072-4209-4AF3-B07C-0DE318E5ADCB}" destId="{3A9AA816-B2B6-4895-8840-2816D6E4450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E82C66-BFDD-43DE-B596-7A3B50F06EE2}">
      <dsp:nvSpPr>
        <dsp:cNvPr id="0" name=""/>
        <dsp:cNvSpPr/>
      </dsp:nvSpPr>
      <dsp:spPr>
        <a:xfrm>
          <a:off x="3473" y="594211"/>
          <a:ext cx="1579555" cy="9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Discovery</a:t>
          </a:r>
          <a:endParaRPr lang="en-IN" sz="1600" kern="1200" dirty="0"/>
        </a:p>
      </dsp:txBody>
      <dsp:txXfrm>
        <a:off x="3473" y="594211"/>
        <a:ext cx="1579555" cy="626477"/>
      </dsp:txXfrm>
    </dsp:sp>
    <dsp:sp modelId="{8730AED2-B428-450B-8D03-D547C167F896}">
      <dsp:nvSpPr>
        <dsp:cNvPr id="0" name=""/>
        <dsp:cNvSpPr/>
      </dsp:nvSpPr>
      <dsp:spPr>
        <a:xfrm>
          <a:off x="326997" y="1220688"/>
          <a:ext cx="1579555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 Analysed API structure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Analysed JSON response</a:t>
          </a:r>
          <a:endParaRPr lang="en-IN" sz="1600" kern="1200" dirty="0"/>
        </a:p>
      </dsp:txBody>
      <dsp:txXfrm>
        <a:off x="326997" y="1220688"/>
        <a:ext cx="1579555" cy="2249100"/>
      </dsp:txXfrm>
    </dsp:sp>
    <dsp:sp modelId="{A0850105-C592-46E2-8D8A-9496E0A8D35C}">
      <dsp:nvSpPr>
        <dsp:cNvPr id="0" name=""/>
        <dsp:cNvSpPr/>
      </dsp:nvSpPr>
      <dsp:spPr>
        <a:xfrm>
          <a:off x="1822484" y="710818"/>
          <a:ext cx="507644" cy="39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822484" y="710818"/>
        <a:ext cx="507644" cy="393263"/>
      </dsp:txXfrm>
    </dsp:sp>
    <dsp:sp modelId="{EF1F4187-8EC6-4077-B796-B1D92F7527AB}">
      <dsp:nvSpPr>
        <dsp:cNvPr id="0" name=""/>
        <dsp:cNvSpPr/>
      </dsp:nvSpPr>
      <dsp:spPr>
        <a:xfrm>
          <a:off x="2540848" y="594211"/>
          <a:ext cx="1579555" cy="9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Design &amp; Development</a:t>
          </a:r>
          <a:endParaRPr lang="en-IN" sz="1600" kern="1200" dirty="0"/>
        </a:p>
      </dsp:txBody>
      <dsp:txXfrm>
        <a:off x="2540848" y="594211"/>
        <a:ext cx="1579555" cy="626477"/>
      </dsp:txXfrm>
    </dsp:sp>
    <dsp:sp modelId="{C15E6222-AA35-4896-BD78-4FC51BCBD4BE}">
      <dsp:nvSpPr>
        <dsp:cNvPr id="0" name=""/>
        <dsp:cNvSpPr/>
      </dsp:nvSpPr>
      <dsp:spPr>
        <a:xfrm>
          <a:off x="2864372" y="1220688"/>
          <a:ext cx="1579555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Designed UX/UI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Developed Console only App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Defined unit test cases</a:t>
          </a:r>
          <a:endParaRPr lang="en-IN" sz="1600" kern="1200" dirty="0"/>
        </a:p>
      </dsp:txBody>
      <dsp:txXfrm>
        <a:off x="2864372" y="1220688"/>
        <a:ext cx="1579555" cy="2249100"/>
      </dsp:txXfrm>
    </dsp:sp>
    <dsp:sp modelId="{28AB1DBB-99A2-4DC6-8475-963B4B1FBB05}">
      <dsp:nvSpPr>
        <dsp:cNvPr id="0" name=""/>
        <dsp:cNvSpPr/>
      </dsp:nvSpPr>
      <dsp:spPr>
        <a:xfrm>
          <a:off x="4359858" y="710818"/>
          <a:ext cx="507644" cy="39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4359858" y="710818"/>
        <a:ext cx="507644" cy="393263"/>
      </dsp:txXfrm>
    </dsp:sp>
    <dsp:sp modelId="{C3D896C2-91A2-4A26-B3AE-FFDABACB62D9}">
      <dsp:nvSpPr>
        <dsp:cNvPr id="0" name=""/>
        <dsp:cNvSpPr/>
      </dsp:nvSpPr>
      <dsp:spPr>
        <a:xfrm>
          <a:off x="5078223" y="594211"/>
          <a:ext cx="1579555" cy="9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Testing</a:t>
          </a:r>
          <a:endParaRPr lang="en-IN" sz="1600" kern="1200" dirty="0"/>
        </a:p>
      </dsp:txBody>
      <dsp:txXfrm>
        <a:off x="5078223" y="594211"/>
        <a:ext cx="1579555" cy="626477"/>
      </dsp:txXfrm>
    </dsp:sp>
    <dsp:sp modelId="{3A9AA816-B2B6-4895-8840-2816D6E44500}">
      <dsp:nvSpPr>
        <dsp:cNvPr id="0" name=""/>
        <dsp:cNvSpPr/>
      </dsp:nvSpPr>
      <dsp:spPr>
        <a:xfrm>
          <a:off x="5401746" y="1220688"/>
          <a:ext cx="1579555" cy="2249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App worked well in .NET </a:t>
          </a:r>
          <a:r>
            <a:rPr lang="en-AU" sz="1600" kern="1200" dirty="0" smtClean="0"/>
            <a:t>Framework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Unit tests written to test the functionality</a:t>
          </a:r>
          <a:endParaRPr lang="en-IN" sz="1600" kern="1200" dirty="0"/>
        </a:p>
      </dsp:txBody>
      <dsp:txXfrm>
        <a:off x="5401746" y="1220688"/>
        <a:ext cx="1579555" cy="224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0306-5D25-45AB-9A3B-B536C7C8B593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6962-4091-4D9F-B43C-52E2B50B3F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AE89-9DEB-4B23-B738-44C648681FBF}" type="datetimeFigureOut">
              <a:rPr lang="en-IN" smtClean="0"/>
              <a:pPr/>
              <a:t>14-01-2018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ter.com/1.1/statuses/user_timeline.json?screen_name=%3cSCREEN_NAME%3e" TargetMode="External"/><Relationship Id="rId2" Type="http://schemas.openxmlformats.org/officeDocument/2006/relationships/hyperlink" Target="https://dev.twitter.com/oauth/application-onl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Key Features</a:t>
            </a:r>
          </a:p>
          <a:p>
            <a:pPr>
              <a:buFontTx/>
              <a:buChar char="-"/>
            </a:pPr>
            <a:r>
              <a:rPr lang="en-IN" sz="1400" dirty="0" smtClean="0"/>
              <a:t>App allows the user to type in the twitter screen name of any Twitter user and displays user's tweets</a:t>
            </a:r>
          </a:p>
          <a:p>
            <a:pPr>
              <a:buFontTx/>
              <a:buChar char="-"/>
            </a:pPr>
            <a:r>
              <a:rPr lang="en-AU" sz="1400" dirty="0" smtClean="0"/>
              <a:t> UI carefully mocked to Twitter Home page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1400" b="1" dirty="0" smtClean="0"/>
              <a:t>Implementation details:</a:t>
            </a:r>
          </a:p>
          <a:p>
            <a:r>
              <a:rPr lang="en-IN" sz="1400" dirty="0" smtClean="0"/>
              <a:t>-User interface using JSON data from a </a:t>
            </a:r>
            <a:r>
              <a:rPr lang="en-IN" sz="1400" dirty="0" err="1" smtClean="0"/>
              <a:t>RESTful</a:t>
            </a:r>
            <a:r>
              <a:rPr lang="en-IN" sz="1400" dirty="0" smtClean="0"/>
              <a:t> request</a:t>
            </a:r>
          </a:p>
          <a:p>
            <a:pPr>
              <a:buFontTx/>
              <a:buChar char="-"/>
            </a:pPr>
            <a:r>
              <a:rPr lang="en-IN" sz="1400" dirty="0" smtClean="0"/>
              <a:t>No </a:t>
            </a:r>
            <a:r>
              <a:rPr lang="en-IN" sz="1400" dirty="0" smtClean="0"/>
              <a:t>third-party libraries have been </a:t>
            </a:r>
            <a:r>
              <a:rPr lang="en-IN" sz="1400" dirty="0" smtClean="0"/>
              <a:t>used</a:t>
            </a:r>
          </a:p>
          <a:p>
            <a:endParaRPr lang="en-AU" sz="1400" b="1" dirty="0" smtClean="0"/>
          </a:p>
          <a:p>
            <a:r>
              <a:rPr lang="en-AU" sz="1400" b="1" dirty="0" smtClean="0"/>
              <a:t>API used:</a:t>
            </a:r>
            <a:endParaRPr lang="en-IN" sz="1400" b="1" dirty="0" smtClean="0"/>
          </a:p>
          <a:p>
            <a:r>
              <a:rPr lang="en-IN" sz="1400" dirty="0" smtClean="0"/>
              <a:t> Application Only Authentication (</a:t>
            </a:r>
            <a:r>
              <a:rPr lang="en-IN" sz="1400" dirty="0" smtClean="0">
                <a:hlinkClick r:id="rId2"/>
              </a:rPr>
              <a:t>https://dev.twitter.com/oauth/application-only</a:t>
            </a:r>
            <a:r>
              <a:rPr lang="en-IN" sz="1400" dirty="0" smtClean="0"/>
              <a:t>) </a:t>
            </a:r>
          </a:p>
          <a:p>
            <a:r>
              <a:rPr lang="en-IN" sz="1400" dirty="0" smtClean="0"/>
              <a:t>The </a:t>
            </a:r>
            <a:r>
              <a:rPr lang="en-IN" sz="1400" dirty="0" smtClean="0">
                <a:hlinkClick r:id="rId3"/>
              </a:rPr>
              <a:t>https://api.twitter.com/1.1/statuses/user_timeline.json?screen_name=&lt;SCREEN_NAME&gt;</a:t>
            </a:r>
            <a:r>
              <a:rPr lang="en-IN" sz="1400" dirty="0" smtClean="0"/>
              <a:t> endpoint to get a list of tweets for a user</a:t>
            </a:r>
          </a:p>
          <a:p>
            <a:r>
              <a:rPr lang="en-IN" sz="1400" dirty="0" smtClean="0"/>
              <a:t> </a:t>
            </a:r>
          </a:p>
          <a:p>
            <a:r>
              <a:rPr lang="en-AU" sz="1400" b="1" dirty="0" smtClean="0"/>
              <a:t>Coding components:</a:t>
            </a:r>
            <a:endParaRPr lang="en-IN" sz="1400" b="1" dirty="0" smtClean="0"/>
          </a:p>
          <a:p>
            <a:r>
              <a:rPr lang="en-IN" sz="1400" dirty="0" smtClean="0"/>
              <a:t>- Windows 10</a:t>
            </a:r>
          </a:p>
          <a:p>
            <a:r>
              <a:rPr lang="en-IN" sz="1400" dirty="0" smtClean="0"/>
              <a:t>- UWP Application</a:t>
            </a:r>
          </a:p>
          <a:p>
            <a:r>
              <a:rPr lang="en-IN" sz="1400" dirty="0" smtClean="0"/>
              <a:t>- C# 6.0</a:t>
            </a:r>
          </a:p>
          <a:p>
            <a:r>
              <a:rPr lang="en-IN" sz="1400" dirty="0" smtClean="0"/>
              <a:t>- MVVM architecture</a:t>
            </a:r>
          </a:p>
          <a:p>
            <a:r>
              <a:rPr lang="en-IN" sz="1400" dirty="0" smtClean="0"/>
              <a:t>- Unit </a:t>
            </a:r>
            <a:r>
              <a:rPr lang="en-IN" sz="1400" dirty="0" smtClean="0"/>
              <a:t>Testing</a:t>
            </a:r>
          </a:p>
          <a:p>
            <a:r>
              <a:rPr lang="en-IN" sz="1400" dirty="0" smtClean="0"/>
              <a:t> </a:t>
            </a:r>
            <a:endParaRPr lang="en-IN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Twitter App 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Twitter App APIs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35063" r="27781" b="8829"/>
          <a:stretch>
            <a:fillRect/>
          </a:stretch>
        </p:blipFill>
        <p:spPr bwMode="auto">
          <a:xfrm>
            <a:off x="1115616" y="764704"/>
            <a:ext cx="561662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1145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Approach to this project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71600" y="548680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1259632" y="4445620"/>
            <a:ext cx="6696744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Timeline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15816" y="4365104"/>
            <a:ext cx="0" cy="792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36096" y="4365104"/>
            <a:ext cx="0" cy="792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56376" y="4365104"/>
            <a:ext cx="0" cy="792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1145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Twitter App Components 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15616" y="1052736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UI (Twitter Feeder </a:t>
            </a:r>
            <a:r>
              <a:rPr lang="en-AU" dirty="0" err="1" smtClean="0"/>
              <a:t>App.UI</a:t>
            </a:r>
            <a:r>
              <a:rPr lang="en-AU" dirty="0" smtClean="0"/>
              <a:t>)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331640" y="1844824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15616" y="2708920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(Twitter Feeder </a:t>
            </a:r>
            <a:r>
              <a:rPr lang="en-AU" dirty="0" err="1" smtClean="0"/>
              <a:t>App.Services</a:t>
            </a:r>
            <a:r>
              <a:rPr lang="en-AU" dirty="0" smtClean="0"/>
              <a:t>)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1331640" y="3429000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15616" y="4293096"/>
            <a:ext cx="5256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Twitter</a:t>
            </a:r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4968044" y="1736812"/>
            <a:ext cx="864095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 rot="16200000">
            <a:off x="5148064" y="3356992"/>
            <a:ext cx="936103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99592" y="1268760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1560" y="1700808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Request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804248" y="1268760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6216" y="1484784"/>
            <a:ext cx="28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Response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23528" y="4831992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Within this app there are 4 projects as follows:</a:t>
            </a:r>
          </a:p>
          <a:p>
            <a:pPr>
              <a:buFont typeface="Arial" pitchFamily="34" charset="0"/>
              <a:buChar char="•"/>
            </a:pPr>
            <a:r>
              <a:rPr lang="en-AU" dirty="0" err="1" smtClean="0"/>
              <a:t>Twitterfeedapp.library</a:t>
            </a: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 err="1" smtClean="0"/>
              <a:t>Twitterfeedapp.services</a:t>
            </a: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 err="1" smtClean="0"/>
              <a:t>Twitterfeedapp.ui</a:t>
            </a: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 err="1" smtClean="0"/>
              <a:t>Twitterfeedapp.test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130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Meha Jain</dc:creator>
  <cp:lastModifiedBy>MehaVinayJain</cp:lastModifiedBy>
  <cp:revision>248</cp:revision>
  <dcterms:created xsi:type="dcterms:W3CDTF">2017-04-11T10:27:40Z</dcterms:created>
  <dcterms:modified xsi:type="dcterms:W3CDTF">2018-01-14T08:50:38Z</dcterms:modified>
</cp:coreProperties>
</file>