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48692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48693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4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48695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48696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++</a:t>
            </a:r>
            <a:endParaRPr lang="en-IN" dirty="0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2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583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4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5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6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57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9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8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99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0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1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1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662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3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6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7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8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9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0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7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7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7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7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7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8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9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4868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8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6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48687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8688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9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0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52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3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4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48578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48579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4858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sp>
        <p:nvSpPr>
          <p:cNvPr id="1048590" name="Google Shape;94;p13"/>
          <p:cNvSpPr/>
          <p:nvPr/>
        </p:nvSpPr>
        <p:spPr>
          <a:xfrm>
            <a:off x="3478410" y="1807962"/>
            <a:ext cx="49664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PYTHON PROJECT </a:t>
            </a:r>
            <a:endParaRPr lang="en-US" sz="2000" b="1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Preparation &amp; report </a:t>
            </a:r>
            <a:endParaRPr lang="en-US" sz="2000" b="1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7154" name="Google Shape;98;p13"/>
          <p:cNvPicPr preferRelativeResize="0">
            <a:picLocks/>
          </p:cNvPicPr>
          <p:nvPr/>
        </p:nvPicPr>
        <p:blipFill rotWithShape="1">
          <a:blip r:embed="rId3"/>
          <a:srcRect l="6736" t="9425" r="9081" b="14498"/>
          <a:stretch>
            <a:fillRect/>
          </a:stretch>
        </p:blipFill>
        <p:spPr>
          <a:xfrm>
            <a:off x="10070279" y="43464"/>
            <a:ext cx="1969981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98" name="TextBox 1048697"/>
          <p:cNvSpPr txBox="1"/>
          <p:nvPr/>
        </p:nvSpPr>
        <p:spPr>
          <a:xfrm>
            <a:off x="2796219" y="710213"/>
            <a:ext cx="11628762" cy="9931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GB" sz="6000">
                <a:solidFill>
                  <a:srgbClr val="000000"/>
                </a:solidFill>
              </a:rPr>
              <a:t>Kishkinda University </a:t>
            </a:r>
            <a:endParaRPr lang="en-GB" sz="2800">
              <a:solidFill>
                <a:srgbClr val="000000"/>
              </a:solidFill>
            </a:endParaRPr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4293" y="406690"/>
            <a:ext cx="1445415" cy="1600187"/>
          </a:xfrm>
          <a:prstGeom prst="rect">
            <a:avLst/>
          </a:prstGeom>
        </p:spPr>
      </p:pic>
      <p:sp>
        <p:nvSpPr>
          <p:cNvPr id="1048707" name="TextBox 1048706"/>
          <p:cNvSpPr txBox="1"/>
          <p:nvPr/>
        </p:nvSpPr>
        <p:spPr>
          <a:xfrm>
            <a:off x="3062177" y="3219450"/>
            <a:ext cx="6049925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GB" sz="2000" dirty="0">
                <a:solidFill>
                  <a:srgbClr val="000000"/>
                </a:solidFill>
              </a:rPr>
              <a:t>ARUN KUMAR </a:t>
            </a:r>
            <a:r>
              <a:rPr lang="en-US" altLang="en-GB" sz="2000" dirty="0" smtClean="0">
                <a:solidFill>
                  <a:srgbClr val="000000"/>
                </a:solidFill>
              </a:rPr>
              <a:t>            </a:t>
            </a:r>
            <a:r>
              <a:rPr lang="en-US" altLang="en-GB" sz="2000" dirty="0" smtClean="0">
                <a:solidFill>
                  <a:srgbClr val="000000"/>
                </a:solidFill>
              </a:rPr>
              <a:t>         </a:t>
            </a:r>
            <a:r>
              <a:rPr lang="en-US" altLang="en-GB" sz="2000" dirty="0" smtClean="0">
                <a:solidFill>
                  <a:srgbClr val="000000"/>
                </a:solidFill>
              </a:rPr>
              <a:t>KUB23ECE005</a:t>
            </a:r>
            <a:endParaRPr lang="en-GB" sz="2800" dirty="0">
              <a:solidFill>
                <a:srgbClr val="000000"/>
              </a:solidFill>
            </a:endParaRPr>
          </a:p>
          <a:p>
            <a:r>
              <a:rPr lang="en-US" altLang="en-GB" sz="2000" dirty="0">
                <a:solidFill>
                  <a:srgbClr val="000000"/>
                </a:solidFill>
              </a:rPr>
              <a:t>PUNITH </a:t>
            </a:r>
            <a:r>
              <a:rPr lang="en-US" altLang="en-GB" sz="2000" dirty="0" smtClean="0">
                <a:solidFill>
                  <a:srgbClr val="000000"/>
                </a:solidFill>
              </a:rPr>
              <a:t>KUMAR          </a:t>
            </a:r>
            <a:r>
              <a:rPr lang="en-US" altLang="en-GB" sz="2000" dirty="0" smtClean="0">
                <a:solidFill>
                  <a:srgbClr val="000000"/>
                </a:solidFill>
              </a:rPr>
              <a:t>         </a:t>
            </a:r>
            <a:r>
              <a:rPr lang="en-US" altLang="en-GB" sz="2000" dirty="0" smtClean="0">
                <a:solidFill>
                  <a:srgbClr val="000000"/>
                </a:solidFill>
              </a:rPr>
              <a:t>KUB23ECE018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MOHAMMED TOUSIFF</a:t>
            </a:r>
            <a:r>
              <a:rPr lang="en-US" sz="2000" dirty="0" smtClean="0"/>
              <a:t>        KUB23ECE024</a:t>
            </a:r>
            <a:endParaRPr lang="en-US" sz="2000" dirty="0" smtClean="0"/>
          </a:p>
          <a:p>
            <a:r>
              <a:rPr lang="en-US" sz="2000" dirty="0" smtClean="0"/>
              <a:t>MOHAMMED NADEEM        KUB23ECE023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MEHABOOB BASHA            KUB23ECE022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MOHAMMED SOHAIL          KUB23ECE029</a:t>
            </a:r>
            <a:endParaRPr lang="en-GB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  <p:pic>
        <p:nvPicPr>
          <p:cNvPr id="209715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9828"/>
            <a:ext cx="12353842" cy="7515399"/>
          </a:xfrm>
          <a:prstGeom prst="rect">
            <a:avLst/>
          </a:prstGeom>
        </p:spPr>
      </p:pic>
      <p:sp>
        <p:nvSpPr>
          <p:cNvPr id="1048605" name="Text Box 4"/>
          <p:cNvSpPr txBox="1"/>
          <p:nvPr/>
        </p:nvSpPr>
        <p:spPr>
          <a:xfrm>
            <a:off x="406056" y="2602103"/>
            <a:ext cx="11982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5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Witness Protection Program POC</a:t>
            </a:r>
            <a:endParaRPr lang="en-US" sz="5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48709" name="TextBox 1048708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pic>
        <p:nvPicPr>
          <p:cNvPr id="209715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"/>
            <a:ext cx="12192000" cy="6855566"/>
          </a:xfrm>
          <a:prstGeom prst="rect">
            <a:avLst/>
          </a:prstGeom>
        </p:spPr>
      </p:pic>
      <p:sp>
        <p:nvSpPr>
          <p:cNvPr id="1048711" name="TextBox 1048710"/>
          <p:cNvSpPr txBox="1"/>
          <p:nvPr/>
        </p:nvSpPr>
        <p:spPr>
          <a:xfrm>
            <a:off x="1209540" y="1418272"/>
            <a:ext cx="10144259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• CRUD: Protection details.</a:t>
            </a:r>
          </a:p>
          <a:p>
            <a:r>
              <a:rPr lang="en-GB" sz="2800">
                <a:solidFill>
                  <a:srgbClr val="000000"/>
                </a:solidFill>
              </a:rPr>
              <a:t>• manage_protected_witnesses(witness_id): Manage details and logistics for witnesses under protection.</a:t>
            </a:r>
          </a:p>
          <a:p>
            <a:r>
              <a:rPr lang="en-GB" sz="2800">
                <a:solidFill>
                  <a:srgbClr val="000000"/>
                </a:solidFill>
              </a:rPr>
              <a:t>• ensure_witness_safety(safety_id): Ensure the safety and security of protected witnesses.</a:t>
            </a:r>
          </a:p>
          <a:p>
            <a:r>
              <a:rPr lang="en-GB" sz="2800">
                <a:solidFill>
                  <a:srgbClr val="000000"/>
                </a:solidFill>
              </a:rPr>
              <a:t>Code:</a:t>
            </a:r>
          </a:p>
          <a:p>
            <a:r>
              <a:rPr lang="en-GB" sz="2800">
                <a:solidFill>
                  <a:srgbClr val="000000"/>
                </a:solidFill>
              </a:rPr>
              <a:t>To solve the given problem statement for a Witness Protection Program Proof of Concept (POC) using Python, we will design a system that allows CRUD operations on protection details, manages protected witnesses, and ensures their safety. The system will implement object-oriented programming principles and efficient data management using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IN"/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2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pic>
        <p:nvPicPr>
          <p:cNvPr id="209715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4"/>
            <a:ext cx="12192000" cy="6855566"/>
          </a:xfrm>
          <a:prstGeom prst="rect">
            <a:avLst/>
          </a:prstGeom>
        </p:spPr>
      </p:pic>
      <p:sp>
        <p:nvSpPr>
          <p:cNvPr id="1048717" name="TextBox 1048716"/>
          <p:cNvSpPr txBox="1"/>
          <p:nvPr/>
        </p:nvSpPr>
        <p:spPr>
          <a:xfrm rot="21596924">
            <a:off x="1389221" y="1470592"/>
            <a:ext cx="10800678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GB" sz="2800">
                <a:solidFill>
                  <a:srgbClr val="000000"/>
                </a:solidFill>
              </a:rPr>
              <a:t>1. **Class Design:** Create classes for WitnessStore to handle data storage and operations, and classes like `ProtectedWitness` and `ProtectionDetail` to represent each entity.</a:t>
            </a:r>
            <a:endParaRPr lang="en-GB" sz="2800">
              <a:solidFill>
                <a:srgbClr val="000000"/>
              </a:solidFill>
            </a:endParaRPr>
          </a:p>
          <a:p>
            <a:r>
              <a:rPr lang="en-US" altLang="en-GB" sz="2800">
                <a:solidFill>
                  <a:srgbClr val="000000"/>
                </a:solidFill>
              </a:rPr>
              <a:t>2. **CRUD Operations:** Implement CRUD (Create, Read, Update, Delete) functionality for protection details management.</a:t>
            </a:r>
            <a:endParaRPr lang="en-GB" sz="2800">
              <a:solidFill>
                <a:srgbClr val="000000"/>
              </a:solidFill>
            </a:endParaRPr>
          </a:p>
          <a:p>
            <a:r>
              <a:rPr lang="en-US" altLang="en-GB" sz="2800">
                <a:solidFill>
                  <a:srgbClr val="000000"/>
                </a:solidFill>
              </a:rPr>
              <a:t>3. **Safety Management:** Add functionalities to manage and ensure witness safety.</a:t>
            </a:r>
            <a:endParaRPr lang="en-GB" sz="2800">
              <a:solidFill>
                <a:srgbClr val="000000"/>
              </a:solidFill>
            </a:endParaRPr>
          </a:p>
          <a:p>
            <a:r>
              <a:rPr lang="en-US" altLang="en-GB" sz="2800">
                <a:solidFill>
                  <a:srgbClr val="000000"/>
                </a:solidFill>
              </a:rPr>
              <a:t>4. **Modularity and Documentation:** Ensure each part of the code is modular for scalability and maintainability. Include docstrings and comments for documentation.</a:t>
            </a:r>
            <a:endParaRPr lang="en-GB" sz="2800">
              <a:solidFill>
                <a:srgbClr val="000000"/>
              </a:solidFill>
            </a:endParaRPr>
          </a:p>
          <a:p>
            <a:r>
              <a:rPr lang="en-US" altLang="en-GB" sz="2800">
                <a:solidFill>
                  <a:srgbClr val="000000"/>
                </a:solidFill>
              </a:rPr>
              <a:t>5. **Unit Testing:** Write unit tests using the `unittest</a:t>
            </a:r>
            <a:endParaRPr lang="en-GB" sz="2800">
              <a:solidFill>
                <a:srgbClr val="000000"/>
              </a:solidFill>
            </a:endParaRPr>
          </a:p>
        </p:txBody>
      </p:sp>
      <p:sp>
        <p:nvSpPr>
          <p:cNvPr id="1048718" name="TextBox 1048717"/>
          <p:cNvSpPr txBox="1"/>
          <p:nvPr/>
        </p:nvSpPr>
        <p:spPr>
          <a:xfrm>
            <a:off x="3387959" y="719455"/>
            <a:ext cx="7631620" cy="751840"/>
          </a:xfrm>
          <a:prstGeom prst="rect">
            <a:avLst/>
          </a:prstGeom>
          <a:noFill/>
          <a:ln>
            <a:solidFill>
              <a:srgbClr val="92D04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en-GB" sz="4400" b="1">
                <a:solidFill>
                  <a:srgbClr val="000000"/>
                </a:solidFill>
              </a:rPr>
              <a:t>Solution overview </a:t>
            </a:r>
            <a:endParaRPr lang="en-GB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pic>
        <p:nvPicPr>
          <p:cNvPr id="2097160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900" y="12065"/>
            <a:ext cx="12280900" cy="6905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45220" y="1222744"/>
            <a:ext cx="697338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ProtectedWitness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"""Represents a witness under protection."""</a:t>
            </a:r>
          </a:p>
          <a:p>
            <a:r>
              <a:rPr lang="en-US" dirty="0" smtClean="0"/>
              <a:t>    def __init__(self, </a:t>
            </a:r>
            <a:r>
              <a:rPr lang="en-US" dirty="0" err="1" smtClean="0"/>
              <a:t>witness_id</a:t>
            </a:r>
            <a:r>
              <a:rPr lang="en-US" dirty="0" smtClean="0"/>
              <a:t>, name, age, </a:t>
            </a:r>
            <a:r>
              <a:rPr lang="en-US" dirty="0" err="1" smtClean="0"/>
              <a:t>risk_level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self.witness_id</a:t>
            </a:r>
            <a:r>
              <a:rPr lang="en-US" dirty="0" smtClean="0"/>
              <a:t> = </a:t>
            </a:r>
            <a:r>
              <a:rPr lang="en-US" dirty="0" err="1" smtClean="0"/>
              <a:t>witness_id</a:t>
            </a:r>
            <a:endParaRPr lang="en-US" dirty="0" smtClean="0"/>
          </a:p>
          <a:p>
            <a:r>
              <a:rPr lang="en-US" dirty="0" smtClean="0"/>
              <a:t>        self.name = name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self.age</a:t>
            </a:r>
            <a:r>
              <a:rPr lang="en-US" dirty="0" smtClean="0"/>
              <a:t> = age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self.risk_level</a:t>
            </a:r>
            <a:r>
              <a:rPr lang="en-US" dirty="0" smtClean="0"/>
              <a:t> = </a:t>
            </a:r>
            <a:r>
              <a:rPr lang="en-US" dirty="0" err="1" smtClean="0"/>
              <a:t>risk_level</a:t>
            </a:r>
            <a:r>
              <a:rPr lang="en-US" dirty="0" smtClean="0"/>
              <a:t>  # Example: low, medium, or high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ProtectionDetail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"""Details about the protection provided to a witness."""</a:t>
            </a:r>
          </a:p>
          <a:p>
            <a:r>
              <a:rPr lang="en-US" dirty="0" smtClean="0"/>
              <a:t>    def __init__(self, </a:t>
            </a:r>
            <a:r>
              <a:rPr lang="en-US" dirty="0" err="1" smtClean="0"/>
              <a:t>detail_id</a:t>
            </a:r>
            <a:r>
              <a:rPr lang="en-US" dirty="0" smtClean="0"/>
              <a:t>, </a:t>
            </a:r>
            <a:r>
              <a:rPr lang="en-US" dirty="0" err="1" smtClean="0"/>
              <a:t>witness_id</a:t>
            </a:r>
            <a:r>
              <a:rPr lang="en-US" dirty="0" smtClean="0"/>
              <a:t>, location, description):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self.detail_id</a:t>
            </a:r>
            <a:r>
              <a:rPr lang="en-US" dirty="0" smtClean="0"/>
              <a:t> = </a:t>
            </a:r>
            <a:r>
              <a:rPr lang="en-US" dirty="0" err="1" smtClean="0"/>
              <a:t>detail_id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self.witness_id</a:t>
            </a:r>
            <a:r>
              <a:rPr lang="en-US" dirty="0" smtClean="0"/>
              <a:t> = </a:t>
            </a:r>
            <a:r>
              <a:rPr lang="en-US" dirty="0" err="1" smtClean="0"/>
              <a:t>witness_id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self.location</a:t>
            </a:r>
            <a:r>
              <a:rPr lang="en-US" dirty="0" smtClean="0"/>
              <a:t> = location</a:t>
            </a:r>
          </a:p>
          <a:p>
            <a:r>
              <a:rPr lang="en-US" dirty="0" smtClean="0"/>
              <a:t>  class </a:t>
            </a:r>
            <a:r>
              <a:rPr lang="en-US" dirty="0" err="1" smtClean="0"/>
              <a:t>WitnessStore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"""Manages the operations and storage for witnesses and their protection details."""</a:t>
            </a:r>
          </a:p>
          <a:p>
            <a:r>
              <a:rPr lang="en-US" dirty="0" smtClean="0"/>
              <a:t>    def __init__(self):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self.witnesses</a:t>
            </a:r>
            <a:r>
              <a:rPr lang="en-US" dirty="0" smtClean="0"/>
              <a:t> = {}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self.protection_details</a:t>
            </a:r>
            <a:r>
              <a:rPr lang="en-US" dirty="0" smtClean="0"/>
              <a:t> = {}</a:t>
            </a:r>
          </a:p>
          <a:p>
            <a:endParaRPr lang="en-US" dirty="0" smtClean="0"/>
          </a:p>
          <a:p>
            <a:r>
              <a:rPr lang="en-US" dirty="0" smtClean="0"/>
              <a:t>    def </a:t>
            </a:r>
            <a:r>
              <a:rPr lang="en-US" dirty="0" err="1" smtClean="0"/>
              <a:t>add_witness</a:t>
            </a:r>
            <a:r>
              <a:rPr lang="en-US" dirty="0" smtClean="0"/>
              <a:t>(self, witness):</a:t>
            </a:r>
          </a:p>
          <a:p>
            <a:r>
              <a:rPr lang="en-US" dirty="0" smtClean="0"/>
              <a:t>        """Adds a new witness to the store."""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self.witnesses</a:t>
            </a:r>
            <a:r>
              <a:rPr lang="en-US" dirty="0" smtClean="0"/>
              <a:t>[</a:t>
            </a:r>
            <a:r>
              <a:rPr lang="en-US" dirty="0" err="1" smtClean="0"/>
              <a:t>witness.witness_id</a:t>
            </a:r>
            <a:r>
              <a:rPr lang="en-US" dirty="0" smtClean="0"/>
              <a:t>] = witness      </a:t>
            </a:r>
            <a:r>
              <a:rPr lang="en-US" dirty="0" err="1" smtClean="0"/>
              <a:t>self.description</a:t>
            </a:r>
            <a:r>
              <a:rPr lang="en-US" dirty="0" smtClean="0"/>
              <a:t> = </a:t>
            </a:r>
            <a:r>
              <a:rPr lang="en-US" dirty="0" smtClean="0"/>
              <a:t>description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5302" y="265813"/>
            <a:ext cx="418896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def </a:t>
            </a:r>
            <a:r>
              <a:rPr lang="en-US" dirty="0" err="1" smtClean="0"/>
              <a:t>remove_witness</a:t>
            </a:r>
            <a:r>
              <a:rPr lang="en-US" dirty="0" smtClean="0"/>
              <a:t>(self, </a:t>
            </a:r>
            <a:r>
              <a:rPr lang="en-US" dirty="0" err="1" smtClean="0"/>
              <a:t>witness_id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"""Removes a witness from the store."""</a:t>
            </a:r>
          </a:p>
          <a:p>
            <a:r>
              <a:rPr lang="en-US" dirty="0" smtClean="0"/>
              <a:t>        if </a:t>
            </a:r>
            <a:r>
              <a:rPr lang="en-US" dirty="0" err="1" smtClean="0"/>
              <a:t>witness_id</a:t>
            </a:r>
            <a:r>
              <a:rPr lang="en-US" dirty="0" smtClean="0"/>
              <a:t> in </a:t>
            </a:r>
            <a:r>
              <a:rPr lang="en-US" dirty="0" err="1" smtClean="0"/>
              <a:t>self.witnesses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del </a:t>
            </a:r>
            <a:r>
              <a:rPr lang="en-US" dirty="0" err="1" smtClean="0"/>
              <a:t>self.witnesses</a:t>
            </a:r>
            <a:r>
              <a:rPr lang="en-US" dirty="0" smtClean="0"/>
              <a:t>[</a:t>
            </a:r>
            <a:r>
              <a:rPr lang="en-US" dirty="0" err="1" smtClean="0"/>
              <a:t>witness_id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    def </a:t>
            </a:r>
            <a:r>
              <a:rPr lang="en-US" dirty="0" err="1" smtClean="0"/>
              <a:t>add_protection_detail</a:t>
            </a:r>
            <a:r>
              <a:rPr lang="en-US" dirty="0" smtClean="0"/>
              <a:t>(self, detail):</a:t>
            </a:r>
          </a:p>
          <a:p>
            <a:r>
              <a:rPr lang="en-US" dirty="0" smtClean="0"/>
              <a:t>        """Adds protection details for a witness."""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self.protection_details</a:t>
            </a:r>
            <a:r>
              <a:rPr lang="en-US" dirty="0" smtClean="0"/>
              <a:t>[</a:t>
            </a:r>
            <a:r>
              <a:rPr lang="en-US" dirty="0" err="1" smtClean="0"/>
              <a:t>detail.detail_id</a:t>
            </a:r>
            <a:r>
              <a:rPr lang="en-US" dirty="0" smtClean="0"/>
              <a:t>] = detail</a:t>
            </a:r>
          </a:p>
          <a:p>
            <a:endParaRPr lang="en-US" dirty="0" smtClean="0"/>
          </a:p>
          <a:p>
            <a:r>
              <a:rPr lang="en-US" dirty="0" smtClean="0"/>
              <a:t>    def </a:t>
            </a:r>
            <a:r>
              <a:rPr lang="en-US" dirty="0" err="1" smtClean="0"/>
              <a:t>remove_protection_detail</a:t>
            </a:r>
            <a:r>
              <a:rPr lang="en-US" dirty="0" smtClean="0"/>
              <a:t>(self, </a:t>
            </a:r>
            <a:r>
              <a:rPr lang="en-US" dirty="0" err="1" smtClean="0"/>
              <a:t>detail_id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"""Removes protection detail."""</a:t>
            </a:r>
          </a:p>
          <a:p>
            <a:r>
              <a:rPr lang="en-US" dirty="0" smtClean="0"/>
              <a:t>        if </a:t>
            </a:r>
            <a:r>
              <a:rPr lang="en-US" dirty="0" err="1" smtClean="0"/>
              <a:t>detail_id</a:t>
            </a:r>
            <a:r>
              <a:rPr lang="en-US" dirty="0" smtClean="0"/>
              <a:t> in </a:t>
            </a:r>
            <a:r>
              <a:rPr lang="en-US" dirty="0" err="1" smtClean="0"/>
              <a:t>self.protection_details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del </a:t>
            </a:r>
            <a:r>
              <a:rPr lang="en-US" dirty="0" err="1" smtClean="0"/>
              <a:t>self.protection_details</a:t>
            </a:r>
            <a:r>
              <a:rPr lang="en-US" dirty="0" smtClean="0"/>
              <a:t>[</a:t>
            </a:r>
            <a:r>
              <a:rPr lang="en-US" dirty="0" err="1" smtClean="0"/>
              <a:t>detail_id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    def </a:t>
            </a:r>
            <a:r>
              <a:rPr lang="en-US" dirty="0" err="1" smtClean="0"/>
              <a:t>get_witness_by_id</a:t>
            </a:r>
            <a:r>
              <a:rPr lang="en-US" dirty="0" smtClean="0"/>
              <a:t>(self, </a:t>
            </a:r>
            <a:r>
              <a:rPr lang="en-US" dirty="0" err="1" smtClean="0"/>
              <a:t>witness_id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"""Fetches a witness by ID."""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self.witnesses.get</a:t>
            </a:r>
            <a:r>
              <a:rPr lang="en-US" dirty="0" smtClean="0"/>
              <a:t>(</a:t>
            </a:r>
            <a:r>
              <a:rPr lang="en-US" dirty="0" err="1" smtClean="0"/>
              <a:t>witness_id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def </a:t>
            </a:r>
            <a:r>
              <a:rPr lang="en-US" dirty="0" err="1" smtClean="0"/>
              <a:t>get_protection_detail_by_id</a:t>
            </a:r>
            <a:r>
              <a:rPr lang="en-US" dirty="0" smtClean="0"/>
              <a:t>(self, </a:t>
            </a:r>
            <a:r>
              <a:rPr lang="en-US" dirty="0" err="1" smtClean="0"/>
              <a:t>detail_id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"""Fetches protection detail by ID."""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self.protection_details.get</a:t>
            </a:r>
            <a:r>
              <a:rPr lang="en-US" dirty="0" smtClean="0"/>
              <a:t>(</a:t>
            </a:r>
            <a:r>
              <a:rPr lang="en-US" dirty="0" err="1" smtClean="0"/>
              <a:t>detail_id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1730" y="0"/>
            <a:ext cx="525336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 </a:t>
            </a:r>
            <a:r>
              <a:rPr lang="en-US" dirty="0" err="1" smtClean="0"/>
              <a:t>update_protection_detail</a:t>
            </a:r>
            <a:r>
              <a:rPr lang="en-US" dirty="0" smtClean="0"/>
              <a:t>(self, </a:t>
            </a:r>
            <a:r>
              <a:rPr lang="en-US" dirty="0" err="1" smtClean="0"/>
              <a:t>detail_id</a:t>
            </a:r>
            <a:r>
              <a:rPr lang="en-US" dirty="0" smtClean="0"/>
              <a:t>, **</a:t>
            </a:r>
            <a:r>
              <a:rPr lang="en-US" dirty="0" err="1" smtClean="0"/>
              <a:t>kwargs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    """Updates the protection detail for flexibility."""</a:t>
            </a:r>
          </a:p>
          <a:p>
            <a:r>
              <a:rPr lang="en-US" dirty="0" smtClean="0"/>
              <a:t>        detail = </a:t>
            </a:r>
            <a:r>
              <a:rPr lang="en-US" dirty="0" err="1" smtClean="0"/>
              <a:t>self.protection_details.get</a:t>
            </a:r>
            <a:r>
              <a:rPr lang="en-US" dirty="0" smtClean="0"/>
              <a:t>(</a:t>
            </a:r>
            <a:r>
              <a:rPr lang="en-US" dirty="0" err="1" smtClean="0"/>
              <a:t>detail_id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if not detail:</a:t>
            </a:r>
          </a:p>
          <a:p>
            <a:r>
              <a:rPr lang="en-US" dirty="0" smtClean="0"/>
              <a:t>            return None</a:t>
            </a:r>
          </a:p>
          <a:p>
            <a:r>
              <a:rPr lang="en-US" dirty="0" smtClean="0"/>
              <a:t>        for key, value in </a:t>
            </a:r>
            <a:r>
              <a:rPr lang="en-US" dirty="0" err="1" smtClean="0"/>
              <a:t>kwargs.items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setattr</a:t>
            </a:r>
            <a:r>
              <a:rPr lang="en-US" dirty="0" smtClean="0"/>
              <a:t>(detail, key, value)</a:t>
            </a:r>
          </a:p>
          <a:p>
            <a:r>
              <a:rPr lang="en-US" dirty="0" smtClean="0"/>
              <a:t>        return detail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 </a:t>
            </a:r>
            <a:r>
              <a:rPr lang="en-US" dirty="0" err="1" smtClean="0"/>
              <a:t>manage_protected_witnesses</a:t>
            </a:r>
            <a:r>
              <a:rPr lang="en-US" dirty="0" smtClean="0"/>
              <a:t>(store, </a:t>
            </a:r>
            <a:r>
              <a:rPr lang="en-US" dirty="0" err="1" smtClean="0"/>
              <a:t>witness_id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"""Output management details for a witness."""</a:t>
            </a:r>
          </a:p>
          <a:p>
            <a:r>
              <a:rPr lang="en-US" dirty="0" smtClean="0"/>
              <a:t>    witness = </a:t>
            </a:r>
            <a:r>
              <a:rPr lang="en-US" dirty="0" err="1" smtClean="0"/>
              <a:t>store.get_witness_by_id</a:t>
            </a:r>
            <a:r>
              <a:rPr lang="en-US" dirty="0" smtClean="0"/>
              <a:t>(</a:t>
            </a:r>
            <a:r>
              <a:rPr lang="en-US" dirty="0" err="1" smtClean="0"/>
              <a:t>witness_id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detail = </a:t>
            </a:r>
            <a:r>
              <a:rPr lang="en-US" dirty="0" err="1" smtClean="0"/>
              <a:t>store.get_protection_detail_by_id</a:t>
            </a:r>
            <a:r>
              <a:rPr lang="en-US" dirty="0" smtClean="0"/>
              <a:t>(</a:t>
            </a:r>
            <a:r>
              <a:rPr lang="en-US" dirty="0" err="1" smtClean="0"/>
              <a:t>witness.witness_id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return witness, detail</a:t>
            </a:r>
          </a:p>
          <a:p>
            <a:endParaRPr lang="en-US" dirty="0" smtClean="0"/>
          </a:p>
          <a:p>
            <a:r>
              <a:rPr lang="en-US" dirty="0" smtClean="0"/>
              <a:t>def </a:t>
            </a:r>
            <a:r>
              <a:rPr lang="en-US" dirty="0" err="1" smtClean="0"/>
              <a:t>ensure_witness_safety</a:t>
            </a:r>
            <a:r>
              <a:rPr lang="en-US" dirty="0" smtClean="0"/>
              <a:t>(store, </a:t>
            </a:r>
            <a:r>
              <a:rPr lang="en-US" dirty="0" err="1" smtClean="0"/>
              <a:t>safety_id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"""Check and report on the safety of a witness."""</a:t>
            </a:r>
          </a:p>
          <a:p>
            <a:r>
              <a:rPr lang="en-US" dirty="0" smtClean="0"/>
              <a:t>    detail = </a:t>
            </a:r>
            <a:r>
              <a:rPr lang="en-US" dirty="0" err="1" smtClean="0"/>
              <a:t>store.get_protection_detail_by_id</a:t>
            </a:r>
            <a:r>
              <a:rPr lang="en-US" dirty="0" smtClean="0"/>
              <a:t>(</a:t>
            </a:r>
            <a:r>
              <a:rPr lang="en-US" dirty="0" err="1" smtClean="0"/>
              <a:t>safety_id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if detail and </a:t>
            </a:r>
            <a:r>
              <a:rPr lang="en-US" dirty="0" err="1" smtClean="0"/>
              <a:t>detail.location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return True, "Witness is secured at location."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return False, "Witness location details missing."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56121" y="170120"/>
            <a:ext cx="733886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TestWitnessProtection</a:t>
            </a:r>
            <a:r>
              <a:rPr lang="en-US" dirty="0" smtClean="0"/>
              <a:t>(</a:t>
            </a:r>
            <a:r>
              <a:rPr lang="en-US" dirty="0" err="1" smtClean="0"/>
              <a:t>unittest.TestCase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def </a:t>
            </a:r>
            <a:r>
              <a:rPr lang="en-US" dirty="0" err="1" smtClean="0"/>
              <a:t>setUp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self.store</a:t>
            </a:r>
            <a:r>
              <a:rPr lang="en-US" dirty="0" smtClean="0"/>
              <a:t> = </a:t>
            </a:r>
            <a:r>
              <a:rPr lang="en-US" dirty="0" err="1" smtClean="0"/>
              <a:t>WitnessStore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self.witness</a:t>
            </a:r>
            <a:r>
              <a:rPr lang="en-US" dirty="0" smtClean="0"/>
              <a:t> = </a:t>
            </a:r>
            <a:r>
              <a:rPr lang="en-US" dirty="0" err="1" smtClean="0"/>
              <a:t>ProtectedWitness</a:t>
            </a:r>
            <a:r>
              <a:rPr lang="en-US" dirty="0" smtClean="0"/>
              <a:t>(1, 'John Doe', 30, 'high')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self.detail</a:t>
            </a:r>
            <a:r>
              <a:rPr lang="en-US" dirty="0" smtClean="0"/>
              <a:t> = </a:t>
            </a:r>
            <a:r>
              <a:rPr lang="en-US" dirty="0" err="1" smtClean="0"/>
              <a:t>ProtectionDetail</a:t>
            </a:r>
            <a:r>
              <a:rPr lang="en-US" dirty="0" smtClean="0"/>
              <a:t>(101, 1, 'Undisclosed Location', 'Under 24/7 surveillance')</a:t>
            </a:r>
          </a:p>
          <a:p>
            <a:endParaRPr lang="en-US" dirty="0" smtClean="0"/>
          </a:p>
          <a:p>
            <a:r>
              <a:rPr lang="en-US" dirty="0" smtClean="0"/>
              <a:t>    def </a:t>
            </a:r>
            <a:r>
              <a:rPr lang="en-US" dirty="0" err="1" smtClean="0"/>
              <a:t>test_add_witness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self.store.add_witness</a:t>
            </a:r>
            <a:r>
              <a:rPr lang="en-US" dirty="0" smtClean="0"/>
              <a:t>(</a:t>
            </a:r>
            <a:r>
              <a:rPr lang="en-US" dirty="0" err="1" smtClean="0"/>
              <a:t>self.witness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self.assertIn</a:t>
            </a:r>
            <a:r>
              <a:rPr lang="en-US" dirty="0" smtClean="0"/>
              <a:t>(</a:t>
            </a:r>
            <a:r>
              <a:rPr lang="en-US" dirty="0" err="1" smtClean="0"/>
              <a:t>self.witness.witness_id</a:t>
            </a:r>
            <a:r>
              <a:rPr lang="en-US" dirty="0" smtClean="0"/>
              <a:t>, </a:t>
            </a:r>
            <a:r>
              <a:rPr lang="en-US" dirty="0" err="1" smtClean="0"/>
              <a:t>self.store.witnesses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def </a:t>
            </a:r>
            <a:r>
              <a:rPr lang="en-US" dirty="0" err="1" smtClean="0"/>
              <a:t>test_add_protection_detail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self.store.add_protection_detail</a:t>
            </a:r>
            <a:r>
              <a:rPr lang="en-US" dirty="0" smtClean="0"/>
              <a:t>(</a:t>
            </a:r>
            <a:r>
              <a:rPr lang="en-US" dirty="0" err="1" smtClean="0"/>
              <a:t>self.detail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self.assertIn</a:t>
            </a:r>
            <a:r>
              <a:rPr lang="en-US" dirty="0" smtClean="0"/>
              <a:t>(</a:t>
            </a:r>
            <a:r>
              <a:rPr lang="en-US" dirty="0" err="1" smtClean="0"/>
              <a:t>self.detail.detail_id</a:t>
            </a:r>
            <a:r>
              <a:rPr lang="en-US" dirty="0" smtClean="0"/>
              <a:t>, </a:t>
            </a:r>
            <a:r>
              <a:rPr lang="en-US" dirty="0" err="1" smtClean="0"/>
              <a:t>self.store.protection_details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def </a:t>
            </a:r>
            <a:r>
              <a:rPr lang="en-US" dirty="0" err="1" smtClean="0"/>
              <a:t>test_ensure_witness_safety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self.store.add_protection_detail</a:t>
            </a:r>
            <a:r>
              <a:rPr lang="en-US" dirty="0" smtClean="0"/>
              <a:t>(</a:t>
            </a:r>
            <a:r>
              <a:rPr lang="en-US" dirty="0" err="1" smtClean="0"/>
              <a:t>self.detail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is_safe</a:t>
            </a:r>
            <a:r>
              <a:rPr lang="en-US" dirty="0" smtClean="0"/>
              <a:t>, message = </a:t>
            </a:r>
            <a:r>
              <a:rPr lang="en-US" dirty="0" err="1" smtClean="0"/>
              <a:t>ensure_witness_safety</a:t>
            </a:r>
            <a:r>
              <a:rPr lang="en-US" dirty="0" smtClean="0"/>
              <a:t>(</a:t>
            </a:r>
            <a:r>
              <a:rPr lang="en-US" dirty="0" err="1" smtClean="0"/>
              <a:t>self.store</a:t>
            </a:r>
            <a:r>
              <a:rPr lang="en-US" dirty="0" smtClean="0"/>
              <a:t>, 101)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self.assertTrue</a:t>
            </a:r>
            <a:r>
              <a:rPr lang="en-US" dirty="0" smtClean="0"/>
              <a:t>(</a:t>
            </a:r>
            <a:r>
              <a:rPr lang="en-US" dirty="0" err="1" smtClean="0"/>
              <a:t>is_safe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if __name__ == '__main__':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unittest.main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43" y="526"/>
            <a:ext cx="12238307" cy="6881604"/>
          </a:xfrm>
          <a:prstGeom prst="rect">
            <a:avLst/>
          </a:prstGeom>
        </p:spPr>
      </p:pic>
      <p:sp>
        <p:nvSpPr>
          <p:cNvPr id="1048637" name="Text Box 7"/>
          <p:cNvSpPr txBox="1"/>
          <p:nvPr/>
        </p:nvSpPr>
        <p:spPr>
          <a:xfrm>
            <a:off x="4126230" y="273685"/>
            <a:ext cx="3535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OUTPUT\</a:t>
            </a:r>
          </a:p>
          <a:p>
            <a:endParaRPr lang="en-US" sz="5400" b="1" u="sng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7628" y="1733106"/>
            <a:ext cx="6379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pitchFamily="34" charset="0"/>
              </a:rPr>
              <a:t>Ran 3 tests in 0.004s</a:t>
            </a:r>
          </a:p>
          <a:p>
            <a:endParaRPr lang="en-US" sz="4000" dirty="0" smtClean="0">
              <a:latin typeface="Arial Black" pitchFamily="34" charset="0"/>
            </a:endParaRPr>
          </a:p>
          <a:p>
            <a:r>
              <a:rPr lang="en-US" sz="4000" dirty="0" smtClean="0">
                <a:latin typeface="Arial Black" pitchFamily="34" charset="0"/>
              </a:rPr>
              <a:t>OK</a:t>
            </a:r>
            <a:endParaRPr lang="en-US" sz="4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pic>
        <p:nvPicPr>
          <p:cNvPr id="209716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"/>
            <a:ext cx="12192000" cy="6855566"/>
          </a:xfrm>
          <a:prstGeom prst="rect">
            <a:avLst/>
          </a:prstGeom>
        </p:spPr>
      </p:pic>
      <p:pic>
        <p:nvPicPr>
          <p:cNvPr id="2097170" name="Picture 4" descr="thank 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45" y="1600200"/>
            <a:ext cx="7000875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721</Words>
  <Application>WPS Presentation</Application>
  <PresentationFormat>Custom</PresentationFormat>
  <Paragraphs>127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Amarnath maram</dc:creator>
  <cp:lastModifiedBy>IPCC LAB</cp:lastModifiedBy>
  <cp:revision>3</cp:revision>
  <dcterms:created xsi:type="dcterms:W3CDTF">2024-09-25T21:24:00Z</dcterms:created>
  <dcterms:modified xsi:type="dcterms:W3CDTF">2024-09-28T04:31:48Z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11f76a4a16c849189286f0ab453276e8</vt:lpwstr>
  </property>
  <property fmtid="{D5CDD505-2E9C-101B-9397-08002B2CF9AE}" pid="3" name="KSOProductBuildVer">
    <vt:lpwstr>1033-12.2.0.18545</vt:lpwstr>
  </property>
</Properties>
</file>