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64B450F-7042-434F-A684-596A5E1FA1A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B33D87D-9867-4903-83C2-E470D85DB25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285728"/>
            <a:ext cx="1928826" cy="1143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1670" y="19288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KISHKINDA  UNIVERSITY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 near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allipur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hospet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road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Ballari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583104</a:t>
            </a: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1500166" y="4000504"/>
            <a:ext cx="571504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Internal</a:t>
            </a:r>
            <a:r>
              <a:rPr kumimoji="0" lang="en-US" sz="2000" b="1" i="0" u="none" strike="noStrike" kern="1200" cap="none" spc="-4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Guide 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Mr.</a:t>
            </a:r>
            <a:r>
              <a:rPr kumimoji="0" lang="en-US" sz="2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SUKUMAR T</a:t>
            </a:r>
          </a:p>
          <a:p>
            <a:pPr marL="0" marR="0" lvl="0" indent="0" algn="ctr" defTabSz="914400" rtl="0" eaLnBrk="1" fontAlgn="auto" latinLnBrk="0" hangingPunct="1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Project</a:t>
            </a:r>
            <a:r>
              <a:rPr kumimoji="0" lang="en-US" sz="20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Team</a:t>
            </a:r>
            <a:r>
              <a:rPr kumimoji="0" lang="en-US" sz="2000" b="1" i="0" u="none" strike="noStrike" kern="1200" cap="none" spc="40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Members</a:t>
            </a:r>
          </a:p>
          <a:p>
            <a:pPr marL="0" marR="0" lvl="0" indent="0" algn="ctr" defTabSz="914400" rtl="0" eaLnBrk="1" fontAlgn="auto" latinLnBrk="0" hangingPunct="1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000" b="1" spc="-5" dirty="0" smtClean="0">
                <a:latin typeface="Times New Roman"/>
                <a:cs typeface="Times New Roman"/>
              </a:rPr>
              <a:t>DEPARTMENT OF MCA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3108" y="5286388"/>
            <a:ext cx="190373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latin typeface="Times New Roman"/>
                <a:cs typeface="Times New Roman"/>
              </a:rPr>
              <a:t>D </a:t>
            </a:r>
            <a:r>
              <a:rPr lang="en-IN" spc="-5" dirty="0" err="1" smtClean="0">
                <a:latin typeface="Times New Roman"/>
                <a:cs typeface="Times New Roman"/>
              </a:rPr>
              <a:t>Nandini</a:t>
            </a:r>
            <a:endParaRPr lang="en-IN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err="1" smtClean="0">
                <a:latin typeface="Times New Roman"/>
                <a:cs typeface="Times New Roman"/>
              </a:rPr>
              <a:t>Mehaboob</a:t>
            </a:r>
            <a:r>
              <a:rPr lang="en-IN" spc="-5" dirty="0" smtClean="0">
                <a:latin typeface="Times New Roman"/>
                <a:cs typeface="Times New Roman"/>
              </a:rPr>
              <a:t> S</a:t>
            </a:r>
            <a:endParaRPr lang="en-IN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latin typeface="Times New Roman"/>
                <a:cs typeface="Times New Roman"/>
              </a:rPr>
              <a:t>M </a:t>
            </a:r>
            <a:r>
              <a:rPr lang="en-IN" spc="-5" dirty="0" err="1" smtClean="0">
                <a:latin typeface="Times New Roman"/>
                <a:cs typeface="Times New Roman"/>
              </a:rPr>
              <a:t>Thippeswamy</a:t>
            </a:r>
            <a:endParaRPr lang="en-IN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err="1" smtClean="0">
                <a:latin typeface="Times New Roman"/>
                <a:cs typeface="Times New Roman"/>
              </a:rPr>
              <a:t>Keshava</a:t>
            </a:r>
            <a:r>
              <a:rPr lang="en-IN" spc="-5" dirty="0" smtClean="0">
                <a:latin typeface="Times New Roman"/>
                <a:cs typeface="Times New Roman"/>
              </a:rPr>
              <a:t> Kumar 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2066" y="5357827"/>
            <a:ext cx="1841743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latin typeface="Times New Roman"/>
                <a:cs typeface="Times New Roman"/>
              </a:rPr>
              <a:t>KUB23MCA011</a:t>
            </a:r>
            <a:endParaRPr lang="en-IN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latin typeface="Times New Roman"/>
                <a:cs typeface="Times New Roman"/>
              </a:rPr>
              <a:t>KUB23MCA004</a:t>
            </a:r>
            <a:endParaRPr lang="en-IN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latin typeface="Times New Roman"/>
                <a:cs typeface="Times New Roman"/>
              </a:rPr>
              <a:t>KUB23MCA010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latin typeface="Times New Roman"/>
                <a:cs typeface="Times New Roman"/>
              </a:rPr>
              <a:t>KUB23MCA009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1604" y="2643182"/>
            <a:ext cx="5715024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838200" marR="61468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 smtClean="0">
                <a:solidFill>
                  <a:schemeClr val="tx1"/>
                </a:solidFill>
                <a:latin typeface="Calibri"/>
                <a:cs typeface="Calibri"/>
              </a:rPr>
              <a:t>Mini</a:t>
            </a:r>
            <a:r>
              <a:rPr lang="en-US" sz="2800" spc="-5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lang="en-US" sz="2800" spc="-5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chemeClr val="tx1"/>
                </a:solidFill>
                <a:latin typeface="Calibri"/>
                <a:cs typeface="Calibri"/>
              </a:rPr>
              <a:t>Seminar </a:t>
            </a:r>
            <a:r>
              <a:rPr lang="en-US" sz="2800" spc="-98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br>
              <a:rPr lang="en-US" sz="2800" spc="-980" dirty="0" smtClean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sz="2800" spc="-5" dirty="0" smtClean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endParaRPr lang="en-US" sz="28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marL="233679" marR="5080" algn="ctr">
              <a:lnSpc>
                <a:spcPct val="100000"/>
              </a:lnSpc>
            </a:pPr>
            <a:r>
              <a:rPr lang="en-US" sz="2800" spc="-10" dirty="0" smtClean="0">
                <a:solidFill>
                  <a:schemeClr val="tx1"/>
                </a:solidFill>
                <a:latin typeface="Calibri"/>
                <a:cs typeface="Calibri"/>
              </a:rPr>
              <a:t>     Accessibility Theater Experience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b="1" dirty="0" smtClean="0"/>
              <a:t>Accessible Theater Experience POC</a:t>
            </a:r>
            <a:r>
              <a:rPr lang="en-US" sz="2800" dirty="0" smtClean="0"/>
              <a:t> significantly enhances accessibility for disabled patrons, promoting an inclusive theater environment.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The system provides a robust framework for managing accessibility features, ensuring they meet the needs of all patrons effectively.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By incorporating feedback and data tracking, theaters can continuously improve their accessibility offerings, fostering greater customer satisfaction and loyalty.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Integration with AI and </a:t>
            </a:r>
            <a:r>
              <a:rPr lang="en-US" sz="2400" b="1" dirty="0" err="1" smtClean="0"/>
              <a:t>IoT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Use AI to personalize accessibility features and </a:t>
            </a:r>
            <a:r>
              <a:rPr lang="en-US" sz="2400" dirty="0" err="1" smtClean="0"/>
              <a:t>IoT</a:t>
            </a:r>
            <a:r>
              <a:rPr lang="en-US" sz="2400" dirty="0" smtClean="0"/>
              <a:t> for real-time monitoring and management.</a:t>
            </a:r>
          </a:p>
          <a:p>
            <a:r>
              <a:rPr lang="en-US" sz="2400" b="1" dirty="0" smtClean="0"/>
              <a:t>Mobile App Integration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Develop a mobile app to allow patrons to view, reserve,      and provide feedback on accessibility features.</a:t>
            </a:r>
          </a:p>
          <a:p>
            <a:r>
              <a:rPr lang="en-US" sz="2400" b="1" dirty="0" smtClean="0"/>
              <a:t>Real-Time Accessibility Adjustments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Enable live adjustments to accessibility features during   performances based on patron requests.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6865" indent="-3048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24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Grady</a:t>
            </a:r>
            <a:r>
              <a:rPr lang="en-US" sz="2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practitioners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Roger</a:t>
            </a:r>
            <a:r>
              <a:rPr lang="en-US" sz="2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Pressman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8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4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Walker</a:t>
            </a:r>
            <a:r>
              <a:rPr lang="en-US" sz="2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Royce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865" marR="1771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865" marR="177165" indent="-3048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standards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‘IEEE standards collection, </a:t>
            </a:r>
            <a:r>
              <a:rPr lang="en-US" sz="2400" spc="-4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preparation of SRS’.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1857364"/>
            <a:ext cx="435771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Freestyle Script" pitchFamily="66" charset="0"/>
                <a:ea typeface="Arial Unicode MS" pitchFamily="34" charset="-128"/>
                <a:cs typeface="Arial Unicode MS" pitchFamily="34" charset="-128"/>
              </a:rPr>
              <a:t>THANK  YOU</a:t>
            </a:r>
            <a:endParaRPr lang="en-US" sz="80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Freestyle Script" pitchFamily="66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3400" dirty="0" smtClean="0"/>
              <a:t>The </a:t>
            </a:r>
            <a:r>
              <a:rPr lang="en-US" sz="3400" b="1" dirty="0" smtClean="0"/>
              <a:t>Accessible Theater Experience POC</a:t>
            </a:r>
            <a:r>
              <a:rPr lang="en-US" sz="3400" dirty="0" smtClean="0"/>
              <a:t> aims to improve the theater experience for patrons with disabilities.</a:t>
            </a:r>
          </a:p>
          <a:p>
            <a:pPr>
              <a:buFont typeface="Wingdings" pitchFamily="2" charset="2"/>
              <a:buChar char="q"/>
            </a:pPr>
            <a:endParaRPr lang="en-US" sz="3400" dirty="0" smtClean="0"/>
          </a:p>
          <a:p>
            <a:pPr>
              <a:buFont typeface="Wingdings" pitchFamily="2" charset="2"/>
              <a:buChar char="q"/>
            </a:pPr>
            <a:r>
              <a:rPr lang="en-US" sz="3400" dirty="0" smtClean="0"/>
              <a:t>Focuses on integrating and managing </a:t>
            </a:r>
            <a:r>
              <a:rPr lang="en-US" sz="3400" b="1" dirty="0" smtClean="0"/>
              <a:t>accessibility features</a:t>
            </a:r>
            <a:r>
              <a:rPr lang="en-US" sz="3400" dirty="0" smtClean="0"/>
              <a:t> such as wheelchair ramps, hearing aids, and audio descriptions.</a:t>
            </a:r>
          </a:p>
          <a:p>
            <a:pPr>
              <a:buFont typeface="Wingdings" pitchFamily="2" charset="2"/>
              <a:buChar char="q"/>
            </a:pPr>
            <a:endParaRPr lang="en-US" sz="3400" dirty="0" smtClean="0"/>
          </a:p>
          <a:p>
            <a:pPr>
              <a:buFont typeface="Wingdings" pitchFamily="2" charset="2"/>
              <a:buChar char="q"/>
            </a:pPr>
            <a:r>
              <a:rPr lang="en-US" sz="3400" dirty="0" smtClean="0"/>
              <a:t>Seeks to create an </a:t>
            </a:r>
            <a:r>
              <a:rPr lang="en-US" sz="3400" b="1" dirty="0" smtClean="0"/>
              <a:t>inclusive environment</a:t>
            </a:r>
            <a:r>
              <a:rPr lang="en-US" sz="3400" dirty="0" smtClean="0"/>
              <a:t> by enhancing accessibility options and tracking their usage and feedback.</a:t>
            </a:r>
          </a:p>
          <a:p>
            <a:pPr>
              <a:buFont typeface="Wingdings" pitchFamily="2" charset="2"/>
              <a:buChar char="q"/>
            </a:pPr>
            <a:endParaRPr lang="en-US" sz="3400" dirty="0" smtClean="0"/>
          </a:p>
          <a:p>
            <a:pPr>
              <a:buFont typeface="Wingdings" pitchFamily="2" charset="2"/>
              <a:buChar char="q"/>
            </a:pPr>
            <a:r>
              <a:rPr lang="en-US" sz="3400" dirty="0" smtClean="0"/>
              <a:t>The project aims to make theaters more </a:t>
            </a:r>
            <a:r>
              <a:rPr lang="en-US" sz="3400" b="1" dirty="0" smtClean="0"/>
              <a:t>accessible, adaptable, and responsive</a:t>
            </a:r>
            <a:r>
              <a:rPr lang="en-US" sz="3400" dirty="0" smtClean="0"/>
              <a:t> to the needs of all patrons</a:t>
            </a:r>
            <a:endParaRPr lang="en-US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4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endParaRPr lang="en-US" b="1" dirty="0" smtClean="0"/>
          </a:p>
          <a:p>
            <a:pPr>
              <a:buFont typeface="Wingdings" pitchFamily="2" charset="2"/>
              <a:buChar char="q"/>
            </a:pPr>
            <a:endParaRPr lang="en-US" sz="2900" b="1" dirty="0" smtClean="0"/>
          </a:p>
          <a:p>
            <a:pPr>
              <a:buFont typeface="Wingdings" pitchFamily="2" charset="2"/>
              <a:buChar char="q"/>
            </a:pPr>
            <a:r>
              <a:rPr lang="en-US" sz="3100" b="1" dirty="0" smtClean="0"/>
              <a:t>Enhance </a:t>
            </a:r>
            <a:r>
              <a:rPr lang="en-US" sz="3100" b="1" dirty="0" smtClean="0"/>
              <a:t>Accessibility</a:t>
            </a:r>
            <a:r>
              <a:rPr lang="en-US" sz="3100" dirty="0" smtClean="0"/>
              <a:t>: Improve the theater experience for patrons with disabilities by integrating comprehensive accessibility features.</a:t>
            </a:r>
          </a:p>
          <a:p>
            <a:pPr>
              <a:buFont typeface="Wingdings" pitchFamily="2" charset="2"/>
              <a:buChar char="q"/>
            </a:pPr>
            <a:r>
              <a:rPr lang="en-US" sz="3100" b="1" dirty="0" smtClean="0"/>
              <a:t>Manage Features Effectively</a:t>
            </a:r>
            <a:r>
              <a:rPr lang="en-US" sz="3100" dirty="0" smtClean="0"/>
              <a:t>: Implement a system that allows theaters to easily create, read, update, and delete (CRUD) accessibility options.</a:t>
            </a:r>
          </a:p>
          <a:p>
            <a:pPr>
              <a:buFont typeface="Wingdings" pitchFamily="2" charset="2"/>
              <a:buChar char="q"/>
            </a:pPr>
            <a:r>
              <a:rPr lang="en-US" sz="3100" b="1" dirty="0" smtClean="0"/>
              <a:t>Track Usage and Feedback</a:t>
            </a:r>
            <a:r>
              <a:rPr lang="en-US" sz="3100" dirty="0" smtClean="0"/>
              <a:t>: Monitor how accessibility features are utilized and gather patron feedback to inform ongoing improvements.</a:t>
            </a:r>
          </a:p>
          <a:p>
            <a:pPr>
              <a:buFont typeface="Wingdings" pitchFamily="2" charset="2"/>
              <a:buChar char="q"/>
            </a:pPr>
            <a:r>
              <a:rPr lang="en-US" sz="3100" b="1" dirty="0" smtClean="0"/>
              <a:t>Promote Inclusivity</a:t>
            </a:r>
            <a:r>
              <a:rPr lang="en-US" sz="3100" dirty="0" smtClean="0"/>
              <a:t>: Foster an inclusive environment that accommodates the diverse needs of all patrons, ensuring equal access to theater performances.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tabLst>
                <a:tab pos="309245" algn="l"/>
                <a:tab pos="31051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sz="4800" u="sng" spc="-9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425969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Limited Accessibility Features</a:t>
            </a: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    Basic </a:t>
            </a:r>
            <a:r>
              <a:rPr lang="en-US" sz="3400" dirty="0" smtClean="0"/>
              <a:t>accessibility options, such as wheelchair ramps and designated seating, are often insufficient to meet the needs of all disabled patrons.</a:t>
            </a:r>
          </a:p>
          <a:p>
            <a:r>
              <a:rPr lang="en-US" sz="3400" b="1" dirty="0" smtClean="0"/>
              <a:t>Inconsistent Implementation Across Theaters</a:t>
            </a: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    Accessibility </a:t>
            </a:r>
            <a:r>
              <a:rPr lang="en-US" sz="3400" dirty="0" smtClean="0"/>
              <a:t>features vary significantly between venues, leading to confusion and an inconsistent experience for patrons with disabilities</a:t>
            </a:r>
            <a:r>
              <a:rPr lang="en-US" sz="3400" dirty="0" smtClean="0"/>
              <a:t>.</a:t>
            </a:r>
          </a:p>
          <a:p>
            <a:r>
              <a:rPr lang="en-US" sz="3400" b="1" dirty="0" smtClean="0"/>
              <a:t>Manual Management of Accessibility Options</a:t>
            </a: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    Many </a:t>
            </a:r>
            <a:r>
              <a:rPr lang="en-US" sz="3400" dirty="0" smtClean="0"/>
              <a:t>theaters rely on manual processes to manage accessibility features, resulting in inefficiencies and difficulties in tracking their usage.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u="sng" dirty="0" smtClean="0">
                <a:solidFill>
                  <a:schemeClr val="accent1"/>
                </a:solidFill>
                <a:latin typeface="Calibri"/>
                <a:cs typeface="Calibri"/>
              </a:rPr>
              <a:t/>
            </a:r>
            <a:br>
              <a:rPr lang="en-US" sz="4800" b="1" u="sng" dirty="0" smtClean="0">
                <a:solidFill>
                  <a:schemeClr val="accent1"/>
                </a:solidFill>
                <a:latin typeface="Calibri"/>
                <a:cs typeface="Calibri"/>
              </a:rPr>
            </a:br>
            <a:r>
              <a:rPr lang="en-US" sz="4800" b="1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4800" b="1" u="sng" spc="-9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4800" b="1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Comprehensive Accessibility Features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Integrate </a:t>
            </a:r>
            <a:r>
              <a:rPr lang="en-US" sz="2400" dirty="0" smtClean="0"/>
              <a:t>a wide range of accessibility options, including audio descriptions, tactile signage, and hearing aid compatibility, to meet diverse patron needs.</a:t>
            </a:r>
          </a:p>
          <a:p>
            <a:r>
              <a:rPr lang="en-US" sz="2400" b="1" dirty="0" smtClean="0"/>
              <a:t>User-Friendly Management System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Develop </a:t>
            </a:r>
            <a:r>
              <a:rPr lang="en-US" sz="2400" dirty="0" smtClean="0"/>
              <a:t>an intuitive platform for theater managers to easily create, read, update, and delete (CRUD) accessibility features.</a:t>
            </a:r>
          </a:p>
          <a:p>
            <a:r>
              <a:rPr lang="en-US" sz="2400" b="1" dirty="0" smtClean="0"/>
              <a:t>Real-Time Feedback Collection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Implement </a:t>
            </a:r>
            <a:r>
              <a:rPr lang="en-US" sz="2400" dirty="0" smtClean="0"/>
              <a:t>mechanisms for capturing real-time feedback from patrons about their accessibility experiences, allowing for ongoing improvements.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28802"/>
            <a:ext cx="8229600" cy="414021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Inclusive Theater Experiences</a:t>
            </a:r>
            <a:r>
              <a:rPr lang="en-US" sz="2400" dirty="0" smtClean="0"/>
              <a:t>: To create a theater environment where all patrons, regardless of their disabilities, can enjoy performances with ease and comfort.</a:t>
            </a:r>
          </a:p>
          <a:p>
            <a:r>
              <a:rPr lang="en-US" sz="2400" b="1" dirty="0" smtClean="0"/>
              <a:t>Seamless Accessibility Management</a:t>
            </a:r>
            <a:r>
              <a:rPr lang="en-US" sz="2400" dirty="0" smtClean="0"/>
              <a:t>: To develop a dynamic system that efficiently manages and adapts accessibility features to meet diverse patron needs.</a:t>
            </a:r>
          </a:p>
          <a:p>
            <a:r>
              <a:rPr lang="en-US" sz="2400" b="1" dirty="0" smtClean="0"/>
              <a:t>Empowered Communities</a:t>
            </a:r>
            <a:r>
              <a:rPr lang="en-US" sz="2400" dirty="0" smtClean="0"/>
              <a:t>: To foster a culture of inclusivity and awareness in the entertainment industry, encouraging other venues to prioritize accessibility.</a:t>
            </a:r>
          </a:p>
          <a:p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0" y="642918"/>
            <a:ext cx="811532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  <a:endParaRPr lang="en-US" sz="4800" dirty="0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457200" y="1646237"/>
            <a:ext cx="8229600" cy="395858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313055" algn="l"/>
                <a:tab pos="314325" algn="l"/>
              </a:tabLst>
            </a:pP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8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0255" marR="2409825" indent="-457200">
              <a:lnSpc>
                <a:spcPct val="117800"/>
              </a:lnSpc>
              <a:spcBef>
                <a:spcPts val="220"/>
              </a:spcBef>
              <a:buFont typeface="Wingdings" panose="05000000000000000000" pitchFamily="2" charset="2"/>
              <a:buChar char="Ø"/>
            </a:pPr>
            <a:r>
              <a:rPr lang="en-IN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4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IN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655955" marR="2409825" indent="-342900">
              <a:lnSpc>
                <a:spcPct val="117800"/>
              </a:lnSpc>
              <a:spcBef>
                <a:spcPts val="220"/>
              </a:spcBef>
              <a:buFont typeface="Wingdings" panose="05000000000000000000" pitchFamily="2" charset="2"/>
              <a:buChar char="Ø"/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79425" marR="2409825" indent="-166370">
              <a:lnSpc>
                <a:spcPct val="117800"/>
              </a:lnSpc>
              <a:spcBef>
                <a:spcPts val="220"/>
              </a:spcBef>
            </a:pP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690" indent="-30162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13055" algn="l"/>
                <a:tab pos="314325" algn="l"/>
              </a:tabLst>
            </a:pPr>
            <a:r>
              <a:rPr sz="2800" spc="-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800" spc="-4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28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690" indent="-30162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13055" algn="l"/>
                <a:tab pos="314325" algn="l"/>
              </a:tabLst>
            </a:pPr>
            <a:endParaRPr lang="en-US" sz="28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690" indent="-30162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13055" algn="l"/>
                <a:tab pos="314325" algn="l"/>
              </a:tabLst>
            </a:pPr>
            <a:endParaRPr lang="en-US" sz="28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3690" indent="-30162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13055" algn="l"/>
                <a:tab pos="31432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954380" y="4175237"/>
            <a:ext cx="1903418" cy="1362681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5600" marR="5080" indent="-342900" algn="just">
              <a:lnSpc>
                <a:spcPct val="118900"/>
              </a:lnSpc>
              <a:spcBef>
                <a:spcPts val="145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</a:t>
            </a:r>
            <a:endParaRPr lang="en-IN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18900"/>
              </a:lnSpc>
              <a:spcBef>
                <a:spcPts val="145"/>
              </a:spcBef>
              <a:buFont typeface="Wingdings" panose="05000000000000000000" pitchFamily="2" charset="2"/>
              <a:buChar char="Ø"/>
            </a:pP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sz="2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spc="-39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18900"/>
              </a:lnSpc>
              <a:spcBef>
                <a:spcPts val="145"/>
              </a:spcBef>
              <a:buFont typeface="Wingdings" panose="05000000000000000000" pitchFamily="2" charset="2"/>
              <a:buChar char="Ø"/>
            </a:pP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895600" y="4216079"/>
            <a:ext cx="2133600" cy="87395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i5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>
                <a:latin typeface="Calibri"/>
                <a:cs typeface="Calibri"/>
              </a:rPr>
              <a:t>: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250</a:t>
            </a:r>
            <a:r>
              <a:rPr sz="2400" spc="-5" smtClean="0">
                <a:latin typeface="Calibri"/>
                <a:cs typeface="Calibri"/>
              </a:rPr>
              <a:t>GB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895600" y="5155762"/>
            <a:ext cx="14969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libri"/>
                <a:cs typeface="Calibri"/>
              </a:rPr>
              <a:t>: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lang="en-IN" sz="2400" spc="-5" dirty="0" smtClean="0">
                <a:latin typeface="Calibri"/>
                <a:cs typeface="Calibri"/>
              </a:rPr>
              <a:t>8</a:t>
            </a:r>
            <a:r>
              <a:rPr sz="2400" spc="-5" smtClean="0">
                <a:latin typeface="Calibri"/>
                <a:cs typeface="Calibri"/>
              </a:rPr>
              <a:t>GB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Improved Accessibility</a:t>
            </a:r>
            <a:endParaRPr lang="en-US" sz="2400" dirty="0" smtClean="0"/>
          </a:p>
          <a:p>
            <a:pPr lvl="1"/>
            <a:r>
              <a:rPr lang="en-US" sz="2400" dirty="0" smtClean="0"/>
              <a:t>Ensures theaters are accessible for disabled patrons through features like ramps, hearing aids, and more.</a:t>
            </a:r>
          </a:p>
          <a:p>
            <a:r>
              <a:rPr lang="en-US" sz="2400" b="1" dirty="0" smtClean="0"/>
              <a:t>Customizable &amp; Scalable</a:t>
            </a:r>
            <a:endParaRPr lang="en-US" sz="2400" dirty="0" smtClean="0"/>
          </a:p>
          <a:p>
            <a:pPr lvl="1"/>
            <a:r>
              <a:rPr lang="en-US" sz="2400" dirty="0" smtClean="0"/>
              <a:t>Flexible to adapt to different theater sizes and needs; easily scales for larger chains.</a:t>
            </a:r>
          </a:p>
          <a:p>
            <a:r>
              <a:rPr lang="en-US" sz="2400" b="1" dirty="0" smtClean="0"/>
              <a:t>Enhanced Customer Satisfaction</a:t>
            </a:r>
            <a:endParaRPr lang="en-US" sz="2400" dirty="0" smtClean="0"/>
          </a:p>
          <a:p>
            <a:pPr lvl="1"/>
            <a:r>
              <a:rPr lang="en-US" sz="2400" dirty="0" smtClean="0"/>
              <a:t>Tracks feedback and usage, allowing theaters to continuously improve services.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spc="-5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Initial Setup Costs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Implementing accessibility features and the system may require significant upfront investment.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Customization Complexity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Customizing the system for different theaters may require technical expertise and time.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Customer Adaptation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Patrons may need time to adapt to new accessibility options or features.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138</TotalTime>
  <Words>721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Slide 1</vt:lpstr>
      <vt:lpstr>Introduction</vt:lpstr>
      <vt:lpstr>Objective </vt:lpstr>
      <vt:lpstr>Existing System</vt:lpstr>
      <vt:lpstr> Proposed System </vt:lpstr>
      <vt:lpstr>Vision</vt:lpstr>
      <vt:lpstr>Requirement Specification</vt:lpstr>
      <vt:lpstr>Advantages</vt:lpstr>
      <vt:lpstr>Disadvantages</vt:lpstr>
      <vt:lpstr>Conclusion</vt:lpstr>
      <vt:lpstr>Future Enhancement</vt:lpstr>
      <vt:lpstr>Reference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Seminar   on      Accessibility Theater Experience</dc:title>
  <dc:creator>DELL</dc:creator>
  <cp:lastModifiedBy>DELL</cp:lastModifiedBy>
  <cp:revision>8</cp:revision>
  <dcterms:created xsi:type="dcterms:W3CDTF">2024-09-27T07:12:25Z</dcterms:created>
  <dcterms:modified xsi:type="dcterms:W3CDTF">2024-09-27T09:30:28Z</dcterms:modified>
</cp:coreProperties>
</file>