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2" autoAdjust="0"/>
    <p:restoredTop sz="94660"/>
  </p:normalViewPr>
  <p:slideViewPr>
    <p:cSldViewPr snapToGrid="0">
      <p:cViewPr varScale="1">
        <p:scale>
          <a:sx n="59" d="100"/>
          <a:sy n="59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9F23F-D58F-D445-EA51-3CE56DBA8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7F4526-D875-37CB-6920-F058657FFD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A4E4D-BBD8-C394-ACC4-6999E0CFB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67E9-5CA2-4391-B78E-E96B3C5AACA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B6EDA-7207-A767-5AB2-35914F1B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A1EB4-1AC8-E5BB-255D-BF297FFC3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3830D-7695-419B-B87C-A585D017A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81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EF43C-803C-2CB2-E0F9-63DC0B7EA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E397C-A5E0-9311-CDA4-C2507E8D2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C29A8-64B9-AEA3-84F7-F6AC5052A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67E9-5CA2-4391-B78E-E96B3C5AACA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EBCCC-E5BC-F95A-07A9-9E67C7B94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5C62A-4E74-654A-B56C-CDAA1410F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3830D-7695-419B-B87C-A585D017A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87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64CC46-E994-81D8-1859-F56D083689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2C679-6746-9EB6-789E-56EC93D10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B22A9-D50E-5C83-5750-B4671A523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67E9-5CA2-4391-B78E-E96B3C5AACA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9C629-BAA7-74ED-C955-A90BADAA1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EB56E-C829-FA8C-7B1F-160869435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3830D-7695-419B-B87C-A585D017A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41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23CEE-7950-D24F-0EA4-40721A9C8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4E298-A7E6-AC99-F108-7815FE139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730B9-D70D-A995-EBE5-8067E983A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67E9-5CA2-4391-B78E-E96B3C5AACA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653C7-EF19-E9D2-A339-5F00E760D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5EF13-7B7B-3ECB-AEF9-3384B2DAE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3830D-7695-419B-B87C-A585D017A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32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DD42B-7F45-6187-AEE0-C62733C0F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1CE09-B096-0D9A-6EFC-C376950BE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0A5D3-1051-23A5-40D0-5AF9D6B23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67E9-5CA2-4391-B78E-E96B3C5AACA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781D9-C283-B26A-A477-F889540D5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2A1AF-6810-3D5D-4BFF-AF935A9F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3830D-7695-419B-B87C-A585D017A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556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C9EA3-5D2E-CDD7-A07C-51FF0F531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5F9BE-9D84-0A38-C5CD-334107F84D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1CB43-1866-6926-1264-2AEB4FD77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14AD7-A89A-E53F-2132-B8437861F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67E9-5CA2-4391-B78E-E96B3C5AACA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9A4663-2B21-9357-6B8B-6FC738A93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FC4FD-EF6E-75F6-F1D2-80B7F88D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3830D-7695-419B-B87C-A585D017A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52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BFDC8-0FFD-C8FE-0A5A-D5864CE50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D0B88-AEEE-2F78-BD4D-5DC6AFD41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042E6-00AF-DCA2-CBC5-6CBC6C15B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93FB01-D479-6359-CB98-AF869B8899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F79DF4-DEC3-9CAA-254B-BD94FFB32B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0523DE-9053-8727-DA59-5D80EB7AB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67E9-5CA2-4391-B78E-E96B3C5AACA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1DCDF3-C87E-DD03-0B08-D488AD5CC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E22FF5-42B1-3C07-EDAB-F260D3AEB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3830D-7695-419B-B87C-A585D017A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31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FD429-30FC-DC51-52B1-A0F856315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177352-B381-A259-5088-4DB6E6740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67E9-5CA2-4391-B78E-E96B3C5AACA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A0D510-6CFF-4F57-45C0-1A2FBBC06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6936A-8AC5-4FF0-3015-DB36DDEA1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3830D-7695-419B-B87C-A585D017A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33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BE98D7-6673-4473-990B-B14E7E777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67E9-5CA2-4391-B78E-E96B3C5AACA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423147-97E3-B0C6-306F-1FAC1A751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5DC09-A619-4AF7-D590-147976446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3830D-7695-419B-B87C-A585D017A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695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88A5-748D-F2A6-B8BB-E6B8BF1F0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23828-70EA-AD55-388F-C4CCAB4BA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DD1034-7B1C-14D5-1D4D-B1574A5D7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8E8C61-DB49-BB83-9F1B-479BDB272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67E9-5CA2-4391-B78E-E96B3C5AACA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C8DEE-9F69-4080-9B41-8B94B71F7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122FE-51AE-0FD9-92D3-76A0B795B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3830D-7695-419B-B87C-A585D017A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47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8F40-C923-FAEE-5575-071E9E548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EE1F30-E4F6-4BC5-9136-92DE22FF76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691A60-67C2-5848-A7A0-843FE56BB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01A05-5DFE-E795-D8E3-60BA385DD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67E9-5CA2-4391-B78E-E96B3C5AACA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239F2-169A-0C42-A531-CA33296EF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A999D-9150-5D92-50C6-36DA9C174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3830D-7695-419B-B87C-A585D017A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90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6BBD10-8DCF-DD55-6219-C6F9A8DDF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09B9F-E728-E1DC-9736-B6D8ECE19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ED94C-BDC8-9D25-5F33-54DA56F38F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267E9-5CA2-4391-B78E-E96B3C5AACA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DE6E8-6137-B6D4-6CE8-D30D7E8C8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D3EF7-DDE9-479C-C68C-1A3A42FF0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3830D-7695-419B-B87C-A585D017A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43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B2E419-FE7A-C2E0-4714-B1EEF7163BB8}"/>
              </a:ext>
            </a:extLst>
          </p:cNvPr>
          <p:cNvSpPr txBox="1"/>
          <p:nvPr/>
        </p:nvSpPr>
        <p:spPr>
          <a:xfrm>
            <a:off x="3047114" y="309763"/>
            <a:ext cx="60977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Algerian" panose="04020705040A02060702" pitchFamily="82" charset="0"/>
              </a:rPr>
              <a:t>HUSSAIN PAINTERS</a:t>
            </a:r>
            <a:endParaRPr lang="en-US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3D69EC-2AF6-77B5-B6A1-97E11C64C9C5}"/>
              </a:ext>
            </a:extLst>
          </p:cNvPr>
          <p:cNvSpPr txBox="1"/>
          <p:nvPr/>
        </p:nvSpPr>
        <p:spPr>
          <a:xfrm>
            <a:off x="3747978" y="1364627"/>
            <a:ext cx="60977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u="sng" dirty="0">
                <a:latin typeface="Algerian" panose="04020705040A02060702" pitchFamily="82" charset="0"/>
              </a:rPr>
              <a:t>MATERIAL CONTRACT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7E67B8-9D56-146B-D4DF-1D6E1F09DA0B}"/>
              </a:ext>
            </a:extLst>
          </p:cNvPr>
          <p:cNvSpPr txBox="1"/>
          <p:nvPr/>
        </p:nvSpPr>
        <p:spPr>
          <a:xfrm>
            <a:off x="8539716" y="995295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lgerian" panose="04020705040A02060702" pitchFamily="82" charset="0"/>
              </a:rPr>
              <a:t>Phone No:7349248761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3F85A5-7AD5-DBDC-ACDA-44D1CF47B7CA}"/>
              </a:ext>
            </a:extLst>
          </p:cNvPr>
          <p:cNvSpPr txBox="1"/>
          <p:nvPr/>
        </p:nvSpPr>
        <p:spPr>
          <a:xfrm>
            <a:off x="914146" y="1863550"/>
            <a:ext cx="10216116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lgerian" panose="04020705040A02060702" pitchFamily="82" charset="0"/>
              </a:rPr>
              <a:t>1-&gt; EXTERIOR WORK</a:t>
            </a:r>
          </a:p>
          <a:p>
            <a:r>
              <a:rPr lang="en-US" sz="2000" dirty="0">
                <a:latin typeface="Algerian" panose="04020705040A02060702" pitchFamily="82" charset="0"/>
              </a:rPr>
              <a:t>1.One coat premier</a:t>
            </a:r>
          </a:p>
          <a:p>
            <a:r>
              <a:rPr lang="en-US" sz="2000" dirty="0">
                <a:latin typeface="Algerian" panose="04020705040A02060702" pitchFamily="82" charset="0"/>
              </a:rPr>
              <a:t>2.Two coat </a:t>
            </a:r>
            <a:r>
              <a:rPr lang="en-US" sz="2000" dirty="0" err="1">
                <a:latin typeface="Algerian" panose="04020705040A02060702" pitchFamily="82" charset="0"/>
              </a:rPr>
              <a:t>ultemat</a:t>
            </a:r>
            <a:r>
              <a:rPr lang="en-US" sz="2000" dirty="0">
                <a:latin typeface="Algerian" panose="04020705040A02060702" pitchFamily="82" charset="0"/>
              </a:rPr>
              <a:t> apex</a:t>
            </a:r>
          </a:p>
          <a:p>
            <a:r>
              <a:rPr lang="en-US" sz="2000" dirty="0">
                <a:latin typeface="Algerian" panose="04020705040A02060702" pitchFamily="82" charset="0"/>
              </a:rPr>
              <a:t>3.Metal one coat premier(zinc Primer)</a:t>
            </a:r>
          </a:p>
          <a:p>
            <a:r>
              <a:rPr lang="en-US" sz="2000" dirty="0">
                <a:latin typeface="Algerian" panose="04020705040A02060702" pitchFamily="82" charset="0"/>
              </a:rPr>
              <a:t>4.Two coat color(any color)</a:t>
            </a:r>
          </a:p>
          <a:p>
            <a:endParaRPr lang="en-US" sz="1800" dirty="0">
              <a:latin typeface="Algerian" panose="04020705040A02060702" pitchFamily="8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9E1CE9-E1AD-44BD-9C90-0983B13FFDEB}"/>
              </a:ext>
            </a:extLst>
          </p:cNvPr>
          <p:cNvSpPr txBox="1"/>
          <p:nvPr/>
        </p:nvSpPr>
        <p:spPr>
          <a:xfrm>
            <a:off x="914146" y="3554381"/>
            <a:ext cx="96449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lgerian" panose="04020705040A02060702" pitchFamily="82" charset="0"/>
              </a:rPr>
              <a:t>2-&gt;interior work</a:t>
            </a:r>
          </a:p>
          <a:p>
            <a:r>
              <a:rPr lang="en-US" sz="2000" dirty="0">
                <a:latin typeface="Algerian" panose="04020705040A02060702" pitchFamily="82" charset="0"/>
              </a:rPr>
              <a:t>1.Birla patty two coat(only to-let houses PREIMER EMLSION)</a:t>
            </a:r>
          </a:p>
          <a:p>
            <a:r>
              <a:rPr lang="en-US" sz="2000" dirty="0">
                <a:latin typeface="Algerian" panose="04020705040A02060702" pitchFamily="82" charset="0"/>
              </a:rPr>
              <a:t>2.Rubbing and water washing</a:t>
            </a:r>
          </a:p>
          <a:p>
            <a:r>
              <a:rPr lang="en-US" sz="2000" dirty="0">
                <a:latin typeface="Algerian" panose="04020705040A02060702" pitchFamily="82" charset="0"/>
              </a:rPr>
              <a:t>3.Main door and puja room door polish (manual polish)</a:t>
            </a:r>
          </a:p>
          <a:p>
            <a:r>
              <a:rPr lang="en-US" sz="2000" dirty="0">
                <a:latin typeface="Algerian" panose="04020705040A02060702" pitchFamily="82" charset="0"/>
              </a:rPr>
              <a:t>4.Ground floor two coat </a:t>
            </a:r>
            <a:r>
              <a:rPr lang="en-US" sz="2000" dirty="0" err="1">
                <a:latin typeface="Algerian" panose="04020705040A02060702" pitchFamily="82" charset="0"/>
              </a:rPr>
              <a:t>birla</a:t>
            </a:r>
            <a:r>
              <a:rPr lang="en-US" sz="2000" dirty="0">
                <a:latin typeface="Algerian" panose="04020705040A02060702" pitchFamily="82" charset="0"/>
              </a:rPr>
              <a:t> patty, two coat Asian patty(Asian paste patty)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CB1F29-9EB0-19B1-D5E7-6747250C60C0}"/>
              </a:ext>
            </a:extLst>
          </p:cNvPr>
          <p:cNvSpPr txBox="1"/>
          <p:nvPr/>
        </p:nvSpPr>
        <p:spPr>
          <a:xfrm>
            <a:off x="8539716" y="6178905"/>
            <a:ext cx="3374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CONTRACTOR SIGNATURE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02A6CA-8416-A760-87F8-C0589B48EBC5}"/>
              </a:ext>
            </a:extLst>
          </p:cNvPr>
          <p:cNvSpPr txBox="1"/>
          <p:nvPr/>
        </p:nvSpPr>
        <p:spPr>
          <a:xfrm>
            <a:off x="783518" y="6270172"/>
            <a:ext cx="372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OWNER SIGNATURE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AB9520-A0DE-7B22-2537-0C5840DF062C}"/>
              </a:ext>
            </a:extLst>
          </p:cNvPr>
          <p:cNvSpPr txBox="1"/>
          <p:nvPr/>
        </p:nvSpPr>
        <p:spPr>
          <a:xfrm>
            <a:off x="5254763" y="6270172"/>
            <a:ext cx="2144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478424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63063-3186-E507-E3AF-8FB5DCE3B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PAYMENT SLIP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D3077E-39C0-9AB0-56B7-B53BB169ED02}"/>
              </a:ext>
            </a:extLst>
          </p:cNvPr>
          <p:cNvSpPr txBox="1"/>
          <p:nvPr/>
        </p:nvSpPr>
        <p:spPr>
          <a:xfrm>
            <a:off x="631371" y="1861457"/>
            <a:ext cx="102325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lgerian" panose="04020705040A02060702" pitchFamily="82" charset="0"/>
              </a:rPr>
              <a:t>1.TWO COAT PATTY ,ONE COAT EXTERIOR WHITE WASK 1,50,000/-</a:t>
            </a:r>
          </a:p>
          <a:p>
            <a:r>
              <a:rPr lang="en-US" sz="2400" dirty="0">
                <a:latin typeface="Algerian" panose="04020705040A02060702" pitchFamily="82" charset="0"/>
              </a:rPr>
              <a:t>2.ONE COAT PERIMER APPLIED ONE COAT COLOR APPLIED EXTEIOR COLOR APPLIED ONE COAT 1,50,000/-</a:t>
            </a:r>
          </a:p>
          <a:p>
            <a:r>
              <a:rPr lang="en-US" sz="2400" dirty="0">
                <a:latin typeface="Algerian" panose="04020705040A02060702" pitchFamily="82" charset="0"/>
              </a:rPr>
              <a:t>3.FINALLY TWO COAT COLOR FINSHING , EXTERIOR COLOR FINSHING,DECOK FINISHING,METALLIC FINSHING 2,00,000/-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CD0F8D-C59F-DCA0-41C0-1F593807E647}"/>
              </a:ext>
            </a:extLst>
          </p:cNvPr>
          <p:cNvSpPr txBox="1"/>
          <p:nvPr/>
        </p:nvSpPr>
        <p:spPr>
          <a:xfrm>
            <a:off x="729342" y="4332514"/>
            <a:ext cx="69559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lgerian" panose="04020705040A02060702" pitchFamily="82" charset="0"/>
              </a:rPr>
              <a:t>REQUIRED AMOUNT 5,60,000/- </a:t>
            </a:r>
          </a:p>
          <a:p>
            <a:r>
              <a:rPr lang="en-US" sz="2400" dirty="0">
                <a:latin typeface="Algerian" panose="04020705040A02060702" pitchFamily="82" charset="0"/>
              </a:rPr>
              <a:t>CURRENT AMOUNT 5,50,000/-</a:t>
            </a:r>
          </a:p>
          <a:p>
            <a:r>
              <a:rPr lang="en-US" sz="2400" dirty="0">
                <a:latin typeface="Algerian" panose="04020705040A02060702" pitchFamily="82" charset="0"/>
              </a:rPr>
              <a:t>TAX PAYABLE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F87556-9924-DE2E-17CD-B2E3E734BB3D}"/>
              </a:ext>
            </a:extLst>
          </p:cNvPr>
          <p:cNvSpPr txBox="1"/>
          <p:nvPr/>
        </p:nvSpPr>
        <p:spPr>
          <a:xfrm>
            <a:off x="631371" y="6123543"/>
            <a:ext cx="372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OWNER SIGNATURE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A4DA66-D82E-402E-445C-76C2E9FDC5A5}"/>
              </a:ext>
            </a:extLst>
          </p:cNvPr>
          <p:cNvSpPr txBox="1"/>
          <p:nvPr/>
        </p:nvSpPr>
        <p:spPr>
          <a:xfrm>
            <a:off x="5102616" y="6123543"/>
            <a:ext cx="2144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DATE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CD9744-C03D-1EA9-DC56-D88CA391F2C6}"/>
              </a:ext>
            </a:extLst>
          </p:cNvPr>
          <p:cNvSpPr txBox="1"/>
          <p:nvPr/>
        </p:nvSpPr>
        <p:spPr>
          <a:xfrm>
            <a:off x="8316686" y="6123543"/>
            <a:ext cx="3243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CONTRACTOR SIGNATURE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266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B56D0-1FF6-2902-256A-971B08633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828" y="150019"/>
            <a:ext cx="8665029" cy="1115106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lgerian" panose="04020705040A02060702" pitchFamily="82" charset="0"/>
              </a:rPr>
              <a:t>HUSSAIN PAINTERS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0E929-1831-072C-BBA3-C13D4F290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62" y="2149565"/>
            <a:ext cx="4049485" cy="4275984"/>
          </a:xfrm>
        </p:spPr>
        <p:txBody>
          <a:bodyPr>
            <a:normAutofit/>
          </a:bodyPr>
          <a:lstStyle/>
          <a:p>
            <a:endParaRPr lang="en-US" i="1" u="sng" dirty="0">
              <a:latin typeface="Algerian" panose="04020705040A02060702" pitchFamily="82" charset="0"/>
            </a:endParaRPr>
          </a:p>
          <a:p>
            <a:pPr algn="l"/>
            <a:r>
              <a:rPr lang="en-US" i="1" u="sng" dirty="0">
                <a:latin typeface="Algerian" panose="04020705040A02060702" pitchFamily="82" charset="0"/>
              </a:rPr>
              <a:t>1-&gt;WORK</a:t>
            </a:r>
          </a:p>
          <a:p>
            <a:pPr algn="l"/>
            <a:r>
              <a:rPr lang="en-US" i="1" u="sng" dirty="0">
                <a:latin typeface="Algerian" panose="04020705040A02060702" pitchFamily="82" charset="0"/>
              </a:rPr>
              <a:t>INTERIOR WORK</a:t>
            </a:r>
          </a:p>
          <a:p>
            <a:pPr marL="457200" indent="-457200" algn="l">
              <a:buAutoNum type="arabicPeriod"/>
            </a:pPr>
            <a:r>
              <a:rPr lang="en-US" i="1" dirty="0">
                <a:latin typeface="Algerian" panose="04020705040A02060702" pitchFamily="82" charset="0"/>
              </a:rPr>
              <a:t>TWO COAT PATTY </a:t>
            </a:r>
          </a:p>
          <a:p>
            <a:pPr marL="457200" indent="-457200" algn="l">
              <a:buAutoNum type="arabicPeriod"/>
            </a:pPr>
            <a:r>
              <a:rPr lang="en-US" i="1" dirty="0">
                <a:latin typeface="Algerian" panose="04020705040A02060702" pitchFamily="82" charset="0"/>
              </a:rPr>
              <a:t>ONE COAT PREMIER</a:t>
            </a:r>
          </a:p>
          <a:p>
            <a:pPr marL="457200" indent="-457200" algn="l">
              <a:buAutoNum type="arabicPeriod"/>
            </a:pPr>
            <a:r>
              <a:rPr lang="en-US" i="1" dirty="0">
                <a:latin typeface="Algerian" panose="04020705040A02060702" pitchFamily="82" charset="0"/>
              </a:rPr>
              <a:t>ONE COAT COLOR</a:t>
            </a:r>
          </a:p>
          <a:p>
            <a:pPr algn="l"/>
            <a:r>
              <a:rPr lang="en-US" i="1" u="sng" dirty="0">
                <a:latin typeface="Algerian" panose="04020705040A02060702" pitchFamily="82" charset="0"/>
              </a:rPr>
              <a:t>OPTIONAL</a:t>
            </a:r>
          </a:p>
          <a:p>
            <a:pPr algn="l"/>
            <a:r>
              <a:rPr lang="en-US" i="1" u="sng" dirty="0">
                <a:latin typeface="Algerian" panose="04020705040A02060702" pitchFamily="82" charset="0"/>
              </a:rPr>
              <a:t>1.TWO COAT COLOR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ED2BF6-1CE6-59BA-2CD9-86DA7C2D5D78}"/>
              </a:ext>
            </a:extLst>
          </p:cNvPr>
          <p:cNvSpPr txBox="1"/>
          <p:nvPr/>
        </p:nvSpPr>
        <p:spPr>
          <a:xfrm>
            <a:off x="8877300" y="1185166"/>
            <a:ext cx="30371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lgerian" panose="04020705040A02060702" pitchFamily="82" charset="0"/>
              </a:rPr>
              <a:t>Phone No:7349248761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7E20D7-CD66-82BE-CFA6-49F69572C05C}"/>
              </a:ext>
            </a:extLst>
          </p:cNvPr>
          <p:cNvSpPr txBox="1"/>
          <p:nvPr/>
        </p:nvSpPr>
        <p:spPr>
          <a:xfrm>
            <a:off x="5197927" y="2465442"/>
            <a:ext cx="4702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lgerian" panose="04020705040A02060702" pitchFamily="82" charset="0"/>
              </a:rPr>
              <a:t>2-&gt; EXTERIOR WORK</a:t>
            </a:r>
          </a:p>
          <a:p>
            <a:r>
              <a:rPr lang="en-US" sz="2400" dirty="0">
                <a:latin typeface="Algerian" panose="04020705040A02060702" pitchFamily="82" charset="0"/>
              </a:rPr>
              <a:t>1.ONE COAT PREMIER</a:t>
            </a:r>
          </a:p>
          <a:p>
            <a:r>
              <a:rPr lang="en-US" sz="2400" dirty="0">
                <a:latin typeface="Algerian" panose="04020705040A02060702" pitchFamily="82" charset="0"/>
              </a:rPr>
              <a:t>2.TWO COAT COLOR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46D33A-052C-08A1-5B59-AAFEB41A97A4}"/>
              </a:ext>
            </a:extLst>
          </p:cNvPr>
          <p:cNvSpPr txBox="1"/>
          <p:nvPr/>
        </p:nvSpPr>
        <p:spPr>
          <a:xfrm>
            <a:off x="5197927" y="3522591"/>
            <a:ext cx="56279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Algerian" panose="04020705040A02060702" pitchFamily="82" charset="0"/>
              </a:rPr>
              <a:t>3-&gt;METAL WORK</a:t>
            </a:r>
          </a:p>
          <a:p>
            <a:r>
              <a:rPr lang="en-US" sz="2400" dirty="0">
                <a:latin typeface="Algerian" panose="04020705040A02060702" pitchFamily="82" charset="0"/>
              </a:rPr>
              <a:t>1.ONE COAT PREMIER(YELLOW ZINC)</a:t>
            </a:r>
          </a:p>
          <a:p>
            <a:r>
              <a:rPr lang="en-US" sz="2400" dirty="0">
                <a:latin typeface="Algerian" panose="04020705040A02060702" pitchFamily="82" charset="0"/>
              </a:rPr>
              <a:t>2. TWO COAT COLOR </a:t>
            </a:r>
            <a:endParaRPr lang="en-US" sz="2400" u="sng" dirty="0">
              <a:latin typeface="Algerian" panose="04020705040A02060702" pitchFamily="8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6C704B-E943-E41D-0EFC-1F5B39DAA063}"/>
              </a:ext>
            </a:extLst>
          </p:cNvPr>
          <p:cNvSpPr txBox="1"/>
          <p:nvPr/>
        </p:nvSpPr>
        <p:spPr>
          <a:xfrm>
            <a:off x="5197927" y="4855889"/>
            <a:ext cx="5105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Algerian" panose="04020705040A02060702" pitchFamily="82" charset="0"/>
              </a:rPr>
              <a:t>4-&gt;POLISH WORK</a:t>
            </a:r>
          </a:p>
          <a:p>
            <a:r>
              <a:rPr lang="en-US" sz="2400" dirty="0">
                <a:latin typeface="Algerian" panose="04020705040A02060702" pitchFamily="82" charset="0"/>
              </a:rPr>
              <a:t>1.POLISH WORK ONE POSTION TWO DOOR(MAIN AND POOJA DOOR)</a:t>
            </a:r>
          </a:p>
          <a:p>
            <a:endParaRPr lang="en-US" sz="2400" u="sng" dirty="0">
              <a:latin typeface="Algerian" panose="04020705040A02060702" pitchFamily="8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EED520-3C32-63D4-6654-CBFC86BC6E22}"/>
              </a:ext>
            </a:extLst>
          </p:cNvPr>
          <p:cNvSpPr txBox="1"/>
          <p:nvPr/>
        </p:nvSpPr>
        <p:spPr>
          <a:xfrm>
            <a:off x="3701141" y="1372008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i="1" u="sng" dirty="0">
                <a:latin typeface="Algerian" panose="04020705040A02060702" pitchFamily="82" charset="0"/>
              </a:rPr>
              <a:t>MATERIAL CONTRACT</a:t>
            </a:r>
          </a:p>
        </p:txBody>
      </p:sp>
    </p:spTree>
    <p:extLst>
      <p:ext uri="{BB962C8B-B14F-4D97-AF65-F5344CB8AC3E}">
        <p14:creationId xmlns:p14="http://schemas.microsoft.com/office/powerpoint/2010/main" val="4030569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5AAC64-442D-6B60-AA63-E4F5570E840B}"/>
              </a:ext>
            </a:extLst>
          </p:cNvPr>
          <p:cNvSpPr txBox="1"/>
          <p:nvPr/>
        </p:nvSpPr>
        <p:spPr>
          <a:xfrm>
            <a:off x="1208315" y="1001486"/>
            <a:ext cx="916577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Algerian" panose="04020705040A02060702" pitchFamily="82" charset="0"/>
              </a:rPr>
              <a:t>EXTERIOR MATERIALS</a:t>
            </a:r>
          </a:p>
          <a:p>
            <a:r>
              <a:rPr lang="en-US" sz="2400" dirty="0">
                <a:latin typeface="Algerian" panose="04020705040A02060702" pitchFamily="82" charset="0"/>
              </a:rPr>
              <a:t>1. PREMIER </a:t>
            </a:r>
          </a:p>
          <a:p>
            <a:r>
              <a:rPr lang="en-US" sz="2400" dirty="0">
                <a:latin typeface="Algerian" panose="04020705040A02060702" pitchFamily="82" charset="0"/>
              </a:rPr>
              <a:t>2.COLOR ACE</a:t>
            </a:r>
          </a:p>
          <a:p>
            <a:endParaRPr lang="en-US" sz="2400" dirty="0">
              <a:latin typeface="Algerian" panose="04020705040A02060702" pitchFamily="82" charset="0"/>
            </a:endParaRPr>
          </a:p>
          <a:p>
            <a:r>
              <a:rPr lang="en-US" sz="2400" u="sng" dirty="0">
                <a:latin typeface="Algerian" panose="04020705040A02060702" pitchFamily="82" charset="0"/>
              </a:rPr>
              <a:t>Interior materials</a:t>
            </a:r>
          </a:p>
          <a:p>
            <a:r>
              <a:rPr lang="en-US" sz="2400" dirty="0">
                <a:latin typeface="Algerian" panose="04020705040A02060702" pitchFamily="82" charset="0"/>
              </a:rPr>
              <a:t>1.Birla-patty</a:t>
            </a:r>
          </a:p>
          <a:p>
            <a:r>
              <a:rPr lang="en-US" sz="2400" dirty="0">
                <a:latin typeface="Algerian" panose="04020705040A02060702" pitchFamily="82" charset="0"/>
              </a:rPr>
              <a:t>2.TRACTOR EMLSHION</a:t>
            </a:r>
          </a:p>
          <a:p>
            <a:endParaRPr lang="en-US" sz="2400" dirty="0">
              <a:latin typeface="Algerian" panose="04020705040A02060702" pitchFamily="82" charset="0"/>
            </a:endParaRPr>
          </a:p>
          <a:p>
            <a:r>
              <a:rPr lang="en-US" sz="2400" dirty="0">
                <a:latin typeface="Algerian" panose="04020705040A02060702" pitchFamily="82" charset="0"/>
              </a:rPr>
              <a:t>ONLY ASIAN PAINTS </a:t>
            </a:r>
          </a:p>
          <a:p>
            <a:r>
              <a:rPr lang="en-US" sz="2400" dirty="0">
                <a:latin typeface="Algerian" panose="04020705040A02060702" pitchFamily="82" charset="0"/>
              </a:rPr>
              <a:t>AMOUNT=4,75,000</a:t>
            </a:r>
          </a:p>
          <a:p>
            <a:endParaRPr lang="en-US" sz="2400" dirty="0">
              <a:latin typeface="Algerian" panose="04020705040A02060702" pitchFamily="82" charset="0"/>
            </a:endParaRPr>
          </a:p>
          <a:p>
            <a:endParaRPr lang="en-US" sz="2400" dirty="0">
              <a:latin typeface="Algerian" panose="04020705040A02060702" pitchFamily="82" charset="0"/>
            </a:endParaRPr>
          </a:p>
          <a:p>
            <a:r>
              <a:rPr lang="en-US" sz="2400" dirty="0">
                <a:latin typeface="Algerian" panose="04020705040A02060702" pitchFamily="82" charset="0"/>
              </a:rPr>
              <a:t>OWNER SIGNATURE                           CONTRACTOR SIGNATURE</a:t>
            </a:r>
          </a:p>
        </p:txBody>
      </p:sp>
    </p:spTree>
    <p:extLst>
      <p:ext uri="{BB962C8B-B14F-4D97-AF65-F5344CB8AC3E}">
        <p14:creationId xmlns:p14="http://schemas.microsoft.com/office/powerpoint/2010/main" val="1174179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5AAC64-442D-6B60-AA63-E4F5570E840B}"/>
              </a:ext>
            </a:extLst>
          </p:cNvPr>
          <p:cNvSpPr txBox="1"/>
          <p:nvPr/>
        </p:nvSpPr>
        <p:spPr>
          <a:xfrm>
            <a:off x="1208315" y="1001486"/>
            <a:ext cx="916577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Algerian" panose="04020705040A02060702" pitchFamily="82" charset="0"/>
              </a:rPr>
              <a:t>EXTERIOR MATERIALS</a:t>
            </a:r>
          </a:p>
          <a:p>
            <a:r>
              <a:rPr lang="en-US" sz="2400" dirty="0">
                <a:latin typeface="Algerian" panose="04020705040A02060702" pitchFamily="82" charset="0"/>
              </a:rPr>
              <a:t>1. PREMIER</a:t>
            </a:r>
          </a:p>
          <a:p>
            <a:r>
              <a:rPr lang="en-US" sz="2400" dirty="0">
                <a:latin typeface="Algerian" panose="04020705040A02060702" pitchFamily="82" charset="0"/>
              </a:rPr>
              <a:t>2.COLOR APEX</a:t>
            </a:r>
          </a:p>
          <a:p>
            <a:endParaRPr lang="en-US" sz="2400" dirty="0">
              <a:latin typeface="Algerian" panose="04020705040A02060702" pitchFamily="82" charset="0"/>
            </a:endParaRPr>
          </a:p>
          <a:p>
            <a:r>
              <a:rPr lang="en-US" sz="2400" u="sng" dirty="0">
                <a:latin typeface="Algerian" panose="04020705040A02060702" pitchFamily="82" charset="0"/>
              </a:rPr>
              <a:t>Interior materials</a:t>
            </a:r>
          </a:p>
          <a:p>
            <a:r>
              <a:rPr lang="en-US" sz="2400" dirty="0">
                <a:latin typeface="Algerian" panose="04020705040A02060702" pitchFamily="82" charset="0"/>
              </a:rPr>
              <a:t>1.Birla-patty</a:t>
            </a:r>
          </a:p>
          <a:p>
            <a:r>
              <a:rPr lang="en-US" sz="2400" dirty="0">
                <a:latin typeface="Algerian" panose="04020705040A02060702" pitchFamily="82" charset="0"/>
              </a:rPr>
              <a:t>2. PREMIUM EMLSHION</a:t>
            </a:r>
          </a:p>
          <a:p>
            <a:endParaRPr lang="en-US" sz="2400" dirty="0">
              <a:latin typeface="Algerian" panose="04020705040A02060702" pitchFamily="82" charset="0"/>
            </a:endParaRPr>
          </a:p>
          <a:p>
            <a:r>
              <a:rPr lang="en-US" sz="2400" dirty="0">
                <a:latin typeface="Algerian" panose="04020705040A02060702" pitchFamily="82" charset="0"/>
              </a:rPr>
              <a:t>ONLY ASIAN PAINTS </a:t>
            </a:r>
          </a:p>
          <a:p>
            <a:r>
              <a:rPr lang="en-US" sz="2400" dirty="0">
                <a:latin typeface="Algerian" panose="04020705040A02060702" pitchFamily="82" charset="0"/>
              </a:rPr>
              <a:t>AMOUNT=5,80,000</a:t>
            </a:r>
          </a:p>
          <a:p>
            <a:endParaRPr lang="en-US" sz="2400" dirty="0">
              <a:latin typeface="Algerian" panose="04020705040A02060702" pitchFamily="82" charset="0"/>
            </a:endParaRPr>
          </a:p>
          <a:p>
            <a:endParaRPr lang="en-US" sz="2400" dirty="0">
              <a:latin typeface="Algerian" panose="04020705040A02060702" pitchFamily="82" charset="0"/>
            </a:endParaRPr>
          </a:p>
          <a:p>
            <a:r>
              <a:rPr lang="en-US" sz="2400" dirty="0">
                <a:latin typeface="Algerian" panose="04020705040A02060702" pitchFamily="82" charset="0"/>
              </a:rPr>
              <a:t>OWNER SIGNATURE                           CONTRACTOR SIGNATURE</a:t>
            </a:r>
          </a:p>
        </p:txBody>
      </p:sp>
    </p:spTree>
    <p:extLst>
      <p:ext uri="{BB962C8B-B14F-4D97-AF65-F5344CB8AC3E}">
        <p14:creationId xmlns:p14="http://schemas.microsoft.com/office/powerpoint/2010/main" val="1367230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5AAC64-442D-6B60-AA63-E4F5570E840B}"/>
              </a:ext>
            </a:extLst>
          </p:cNvPr>
          <p:cNvSpPr txBox="1"/>
          <p:nvPr/>
        </p:nvSpPr>
        <p:spPr>
          <a:xfrm>
            <a:off x="1208315" y="1001486"/>
            <a:ext cx="916577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Algerian" panose="04020705040A02060702" pitchFamily="82" charset="0"/>
              </a:rPr>
              <a:t>EXTERIOR MATERIALS</a:t>
            </a:r>
          </a:p>
          <a:p>
            <a:r>
              <a:rPr lang="en-US" sz="2400" dirty="0">
                <a:latin typeface="Algerian" panose="04020705040A02060702" pitchFamily="82" charset="0"/>
              </a:rPr>
              <a:t>1.PREMIER</a:t>
            </a:r>
          </a:p>
          <a:p>
            <a:r>
              <a:rPr lang="en-US" sz="2400" dirty="0">
                <a:latin typeface="Algerian" panose="04020705040A02060702" pitchFamily="82" charset="0"/>
              </a:rPr>
              <a:t>2.COLOR ULAMATA APEX(PROTECT OR WHEATHER COAT)</a:t>
            </a:r>
          </a:p>
          <a:p>
            <a:endParaRPr lang="en-US" sz="2400" dirty="0">
              <a:latin typeface="Algerian" panose="04020705040A02060702" pitchFamily="82" charset="0"/>
            </a:endParaRPr>
          </a:p>
          <a:p>
            <a:r>
              <a:rPr lang="en-US" sz="2400" u="sng" dirty="0">
                <a:latin typeface="Algerian" panose="04020705040A02060702" pitchFamily="82" charset="0"/>
              </a:rPr>
              <a:t>Interior materials</a:t>
            </a:r>
          </a:p>
          <a:p>
            <a:r>
              <a:rPr lang="en-US" sz="2400" dirty="0">
                <a:latin typeface="Algerian" panose="04020705040A02060702" pitchFamily="82" charset="0"/>
              </a:rPr>
              <a:t>1.Birlla-patty</a:t>
            </a:r>
          </a:p>
          <a:p>
            <a:r>
              <a:rPr lang="en-US" sz="2400" dirty="0">
                <a:latin typeface="Algerian" panose="04020705040A02060702" pitchFamily="82" charset="0"/>
              </a:rPr>
              <a:t>2.ROYAL EMLSHION(ROYAL SHILED)</a:t>
            </a:r>
          </a:p>
          <a:p>
            <a:endParaRPr lang="en-US" sz="2400" dirty="0">
              <a:latin typeface="Algerian" panose="04020705040A02060702" pitchFamily="82" charset="0"/>
            </a:endParaRPr>
          </a:p>
          <a:p>
            <a:r>
              <a:rPr lang="en-US" sz="2400" dirty="0">
                <a:latin typeface="Algerian" panose="04020705040A02060702" pitchFamily="82" charset="0"/>
              </a:rPr>
              <a:t>ONLY ASIAN PAINTS </a:t>
            </a:r>
          </a:p>
          <a:p>
            <a:r>
              <a:rPr lang="en-US" sz="2400" dirty="0">
                <a:latin typeface="Algerian" panose="04020705040A02060702" pitchFamily="82" charset="0"/>
              </a:rPr>
              <a:t>AMOUNT=6,86,000</a:t>
            </a:r>
          </a:p>
          <a:p>
            <a:endParaRPr lang="en-US" sz="2400" dirty="0">
              <a:latin typeface="Algerian" panose="04020705040A02060702" pitchFamily="82" charset="0"/>
            </a:endParaRPr>
          </a:p>
          <a:p>
            <a:endParaRPr lang="en-US" sz="2400" dirty="0">
              <a:latin typeface="Algerian" panose="04020705040A02060702" pitchFamily="82" charset="0"/>
            </a:endParaRPr>
          </a:p>
          <a:p>
            <a:r>
              <a:rPr lang="en-US" sz="2400" dirty="0">
                <a:latin typeface="Algerian" panose="04020705040A02060702" pitchFamily="82" charset="0"/>
              </a:rPr>
              <a:t>OWNER SIGNATURE                           CONTRACTOR SIGNATURE</a:t>
            </a:r>
          </a:p>
        </p:txBody>
      </p:sp>
    </p:spTree>
    <p:extLst>
      <p:ext uri="{BB962C8B-B14F-4D97-AF65-F5344CB8AC3E}">
        <p14:creationId xmlns:p14="http://schemas.microsoft.com/office/powerpoint/2010/main" val="1111502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5AAC64-442D-6B60-AA63-E4F5570E840B}"/>
              </a:ext>
            </a:extLst>
          </p:cNvPr>
          <p:cNvSpPr txBox="1"/>
          <p:nvPr/>
        </p:nvSpPr>
        <p:spPr>
          <a:xfrm>
            <a:off x="1208315" y="1001486"/>
            <a:ext cx="916577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Algerian" panose="04020705040A02060702" pitchFamily="82" charset="0"/>
              </a:rPr>
              <a:t>EXTERIOR MATERIALS(CROSS QUATION)</a:t>
            </a:r>
          </a:p>
          <a:p>
            <a:r>
              <a:rPr lang="en-US" sz="2400" dirty="0">
                <a:latin typeface="Algerian" panose="04020705040A02060702" pitchFamily="82" charset="0"/>
              </a:rPr>
              <a:t>1. PREMIER </a:t>
            </a:r>
          </a:p>
          <a:p>
            <a:r>
              <a:rPr lang="en-US" sz="2400" dirty="0">
                <a:latin typeface="Algerian" panose="04020705040A02060702" pitchFamily="82" charset="0"/>
              </a:rPr>
              <a:t>2.COLOR ULAMATA APEX(PROTECT OR WHEATHER COAT)</a:t>
            </a:r>
          </a:p>
          <a:p>
            <a:endParaRPr lang="en-US" sz="2400" dirty="0">
              <a:latin typeface="Algerian" panose="04020705040A02060702" pitchFamily="82" charset="0"/>
            </a:endParaRPr>
          </a:p>
          <a:p>
            <a:endParaRPr lang="en-US" sz="2400" dirty="0">
              <a:latin typeface="Algerian" panose="04020705040A02060702" pitchFamily="82" charset="0"/>
            </a:endParaRPr>
          </a:p>
          <a:p>
            <a:r>
              <a:rPr lang="en-US" sz="2400" u="sng" dirty="0">
                <a:latin typeface="Algerian" panose="04020705040A02060702" pitchFamily="82" charset="0"/>
              </a:rPr>
              <a:t>Interior materials</a:t>
            </a:r>
          </a:p>
          <a:p>
            <a:r>
              <a:rPr lang="en-US" sz="2400" dirty="0">
                <a:latin typeface="Algerian" panose="04020705040A02060702" pitchFamily="82" charset="0"/>
              </a:rPr>
              <a:t>1.Birlla-patty</a:t>
            </a:r>
          </a:p>
          <a:p>
            <a:r>
              <a:rPr lang="en-US" sz="2400" dirty="0">
                <a:latin typeface="Algerian" panose="04020705040A02060702" pitchFamily="82" charset="0"/>
              </a:rPr>
              <a:t>2.WATER EMLSHION(WASHABLE)</a:t>
            </a:r>
          </a:p>
          <a:p>
            <a:endParaRPr lang="en-US" sz="2400" dirty="0">
              <a:latin typeface="Algerian" panose="04020705040A02060702" pitchFamily="82" charset="0"/>
            </a:endParaRPr>
          </a:p>
          <a:p>
            <a:r>
              <a:rPr lang="en-US" sz="2400" dirty="0">
                <a:latin typeface="Algerian" panose="04020705040A02060702" pitchFamily="82" charset="0"/>
              </a:rPr>
              <a:t>ONLY ASIAN PAINTS </a:t>
            </a:r>
          </a:p>
          <a:p>
            <a:r>
              <a:rPr lang="en-US" sz="2400" dirty="0">
                <a:latin typeface="Algerian" panose="04020705040A02060702" pitchFamily="82" charset="0"/>
              </a:rPr>
              <a:t>AMOUNT=6,95,000</a:t>
            </a:r>
          </a:p>
          <a:p>
            <a:endParaRPr lang="en-US" sz="2400" dirty="0">
              <a:latin typeface="Algerian" panose="04020705040A02060702" pitchFamily="82" charset="0"/>
            </a:endParaRPr>
          </a:p>
          <a:p>
            <a:endParaRPr lang="en-US" sz="2400" dirty="0">
              <a:latin typeface="Algerian" panose="04020705040A02060702" pitchFamily="82" charset="0"/>
            </a:endParaRPr>
          </a:p>
          <a:p>
            <a:r>
              <a:rPr lang="en-US" sz="2400" dirty="0">
                <a:latin typeface="Algerian" panose="04020705040A02060702" pitchFamily="82" charset="0"/>
              </a:rPr>
              <a:t>OWNER SIGNATURE                           CONTRACTOR SIGNATURE</a:t>
            </a:r>
          </a:p>
        </p:txBody>
      </p:sp>
    </p:spTree>
    <p:extLst>
      <p:ext uri="{BB962C8B-B14F-4D97-AF65-F5344CB8AC3E}">
        <p14:creationId xmlns:p14="http://schemas.microsoft.com/office/powerpoint/2010/main" val="1717462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5AAC64-442D-6B60-AA63-E4F5570E840B}"/>
              </a:ext>
            </a:extLst>
          </p:cNvPr>
          <p:cNvSpPr txBox="1"/>
          <p:nvPr/>
        </p:nvSpPr>
        <p:spPr>
          <a:xfrm>
            <a:off x="1208315" y="1001486"/>
            <a:ext cx="916577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Algerian" panose="04020705040A02060702" pitchFamily="82" charset="0"/>
              </a:rPr>
              <a:t>EXTERIOR MATERIALS</a:t>
            </a:r>
          </a:p>
          <a:p>
            <a:r>
              <a:rPr lang="en-US" sz="2400" dirty="0">
                <a:latin typeface="Algerian" panose="04020705040A02060702" pitchFamily="82" charset="0"/>
              </a:rPr>
              <a:t>1. PREMIER</a:t>
            </a:r>
          </a:p>
          <a:p>
            <a:r>
              <a:rPr lang="en-US" sz="2400" dirty="0">
                <a:latin typeface="Algerian" panose="04020705040A02060702" pitchFamily="82" charset="0"/>
              </a:rPr>
              <a:t>2.COLOR ACE</a:t>
            </a:r>
          </a:p>
          <a:p>
            <a:endParaRPr lang="en-US" sz="2400" dirty="0">
              <a:latin typeface="Algerian" panose="04020705040A02060702" pitchFamily="82" charset="0"/>
            </a:endParaRPr>
          </a:p>
          <a:p>
            <a:r>
              <a:rPr lang="en-US" sz="2400" u="sng" dirty="0">
                <a:latin typeface="Algerian" panose="04020705040A02060702" pitchFamily="82" charset="0"/>
              </a:rPr>
              <a:t>Interior materials</a:t>
            </a:r>
          </a:p>
          <a:p>
            <a:r>
              <a:rPr lang="en-US" sz="2400" dirty="0">
                <a:latin typeface="Algerian" panose="04020705040A02060702" pitchFamily="82" charset="0"/>
              </a:rPr>
              <a:t>1.Birlla-patty</a:t>
            </a:r>
          </a:p>
          <a:p>
            <a:r>
              <a:rPr lang="en-US" sz="2400" dirty="0">
                <a:latin typeface="Algerian" panose="04020705040A02060702" pitchFamily="82" charset="0"/>
              </a:rPr>
              <a:t>2.TRACTOR EMLSHION</a:t>
            </a:r>
          </a:p>
          <a:p>
            <a:endParaRPr lang="en-US" sz="2400" dirty="0">
              <a:latin typeface="Algerian" panose="04020705040A02060702" pitchFamily="82" charset="0"/>
            </a:endParaRPr>
          </a:p>
          <a:p>
            <a:r>
              <a:rPr lang="en-US" sz="2400" dirty="0">
                <a:latin typeface="Algerian" panose="04020705040A02060702" pitchFamily="82" charset="0"/>
              </a:rPr>
              <a:t>ONLY ASIAN PAINTS </a:t>
            </a:r>
          </a:p>
          <a:p>
            <a:r>
              <a:rPr lang="en-US" sz="2400" dirty="0">
                <a:latin typeface="Algerian" panose="04020705040A02060702" pitchFamily="82" charset="0"/>
              </a:rPr>
              <a:t>AMOUNT=3,24,000</a:t>
            </a:r>
          </a:p>
          <a:p>
            <a:endParaRPr lang="en-US" sz="2400" dirty="0">
              <a:latin typeface="Algerian" panose="04020705040A02060702" pitchFamily="82" charset="0"/>
            </a:endParaRPr>
          </a:p>
          <a:p>
            <a:endParaRPr lang="en-US" sz="2400" dirty="0">
              <a:latin typeface="Algerian" panose="04020705040A02060702" pitchFamily="82" charset="0"/>
            </a:endParaRPr>
          </a:p>
          <a:p>
            <a:r>
              <a:rPr lang="en-US" sz="2400" dirty="0">
                <a:latin typeface="Algerian" panose="04020705040A02060702" pitchFamily="82" charset="0"/>
              </a:rPr>
              <a:t>OWNER SIGNATURE                           CONTRACTOR SIGNATURE</a:t>
            </a:r>
          </a:p>
          <a:p>
            <a:r>
              <a:rPr lang="en-US" sz="2400" dirty="0">
                <a:latin typeface="Algerian" panose="04020705040A02060702" pitchFamily="82" charset="0"/>
              </a:rPr>
              <a:t>                           </a:t>
            </a:r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ONLY LABOUR CONTRACT</a:t>
            </a:r>
          </a:p>
        </p:txBody>
      </p:sp>
    </p:spTree>
    <p:extLst>
      <p:ext uri="{BB962C8B-B14F-4D97-AF65-F5344CB8AC3E}">
        <p14:creationId xmlns:p14="http://schemas.microsoft.com/office/powerpoint/2010/main" val="1693714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DC4C8-49ED-B8DC-ADA9-06EB969D5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199" y="92983"/>
            <a:ext cx="8654143" cy="59281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DIRECTION FOR 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28EE5A-EAED-B3A9-9805-66F9053F3E8C}"/>
              </a:ext>
            </a:extLst>
          </p:cNvPr>
          <p:cNvSpPr txBox="1"/>
          <p:nvPr/>
        </p:nvSpPr>
        <p:spPr>
          <a:xfrm>
            <a:off x="108856" y="685801"/>
            <a:ext cx="90569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Algerian" panose="04020705040A02060702" pitchFamily="82" charset="0"/>
              </a:rPr>
              <a:t>INTERIOR WORK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Algerian" panose="04020705040A02060702" pitchFamily="82" charset="0"/>
              </a:rPr>
              <a:t>TWO COAT BIRLA PATTY RUBBING THE PATTY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Algerian" panose="04020705040A02060702" pitchFamily="82" charset="0"/>
              </a:rPr>
              <a:t>FINALLY WATER WASHING OR DUST CLEANING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Algerian" panose="04020705040A02060702" pitchFamily="82" charset="0"/>
              </a:rPr>
              <a:t>APPLY THE PREIMER ONE COAT IN 6-8 HOUR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Algerian" panose="04020705040A02060702" pitchFamily="82" charset="0"/>
              </a:rPr>
              <a:t>APPLY THE COLOR ONE COAT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Algerian" panose="04020705040A02060702" pitchFamily="82" charset="0"/>
              </a:rPr>
              <a:t>DON’T APPLY THE PREMIER TWO COAT COLOR FINALLY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18ECA1-423A-D4EE-0E50-D60A89FA1002}"/>
              </a:ext>
            </a:extLst>
          </p:cNvPr>
          <p:cNvSpPr txBox="1"/>
          <p:nvPr/>
        </p:nvSpPr>
        <p:spPr>
          <a:xfrm>
            <a:off x="185056" y="2994125"/>
            <a:ext cx="60960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lgerian" panose="04020705040A02060702" pitchFamily="82" charset="0"/>
              </a:rPr>
              <a:t>EXTERIOR WORK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Algerian" panose="04020705040A02060702" pitchFamily="82" charset="0"/>
              </a:rPr>
              <a:t>EXTERIOR WATER WASHING ONE TIME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Algerian" panose="04020705040A02060702" pitchFamily="82" charset="0"/>
              </a:rPr>
              <a:t>ONE COAT PREMIER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Algerian" panose="04020705040A02060702" pitchFamily="82" charset="0"/>
              </a:rPr>
              <a:t>TWO COAT COLOR</a:t>
            </a:r>
          </a:p>
          <a:p>
            <a:endParaRPr lang="en-US" sz="2400" dirty="0">
              <a:latin typeface="Algerian" panose="04020705040A020607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7DCF99-5703-1F7F-FF37-0990A50F93B4}"/>
              </a:ext>
            </a:extLst>
          </p:cNvPr>
          <p:cNvSpPr txBox="1"/>
          <p:nvPr/>
        </p:nvSpPr>
        <p:spPr>
          <a:xfrm>
            <a:off x="125184" y="4607652"/>
            <a:ext cx="83765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lgerian" panose="04020705040A02060702" pitchFamily="82" charset="0"/>
              </a:rPr>
              <a:t>METAL WORK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Algerian" panose="04020705040A02060702" pitchFamily="82" charset="0"/>
              </a:rPr>
              <a:t>METAL CLEANING,APPLY THE PREIMER ,COLOR COATING AFTER 6-7 HOURS OF DRY.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Algerian" panose="04020705040A02060702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50FD63-B6B0-33FB-B052-B327BDF9ED08}"/>
              </a:ext>
            </a:extLst>
          </p:cNvPr>
          <p:cNvSpPr txBox="1"/>
          <p:nvPr/>
        </p:nvSpPr>
        <p:spPr>
          <a:xfrm>
            <a:off x="185056" y="5941366"/>
            <a:ext cx="2405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lgerian" panose="04020705040A02060702" pitchFamily="82" charset="0"/>
              </a:rPr>
              <a:t>POLISH WORK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FAD7FC-0B8B-C16E-A225-37241E85ABD3}"/>
              </a:ext>
            </a:extLst>
          </p:cNvPr>
          <p:cNvSpPr txBox="1"/>
          <p:nvPr/>
        </p:nvSpPr>
        <p:spPr>
          <a:xfrm>
            <a:off x="7892144" y="5987532"/>
            <a:ext cx="4174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lgerian" panose="04020705040A02060702" pitchFamily="82" charset="0"/>
              </a:rPr>
              <a:t>YOUR FAITHFULLY HUSSAIN PAINTERS</a:t>
            </a:r>
          </a:p>
        </p:txBody>
      </p:sp>
    </p:spTree>
    <p:extLst>
      <p:ext uri="{BB962C8B-B14F-4D97-AF65-F5344CB8AC3E}">
        <p14:creationId xmlns:p14="http://schemas.microsoft.com/office/powerpoint/2010/main" val="1897100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489</Words>
  <Application>Microsoft Office PowerPoint</Application>
  <PresentationFormat>Widescreen</PresentationFormat>
  <Paragraphs>127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PAYMENT SLIP</vt:lpstr>
      <vt:lpstr>HUSSAIN PAINTERS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DIRECTION FOR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WELCOME</dc:creator>
  <cp:lastModifiedBy>WELCOME</cp:lastModifiedBy>
  <cp:revision>5</cp:revision>
  <dcterms:created xsi:type="dcterms:W3CDTF">2024-10-18T03:44:26Z</dcterms:created>
  <dcterms:modified xsi:type="dcterms:W3CDTF">2024-10-23T08:37:29Z</dcterms:modified>
</cp:coreProperties>
</file>