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3">
        <a:schemeClr val="bg2"/>
      </p:bgRef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algn="r" indent="0" marL="0">
              <a:buNone/>
              <a:defRPr cap="all" sz="18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0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60" name="TextBox 14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61" name="TextBox 10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0" name="TextBox 12"/>
          <p:cNvSpPr txBox="1"/>
          <p:nvPr/>
        </p:nvSpPr>
        <p:spPr>
          <a:xfrm>
            <a:off x="10237867" y="274320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1" name="TextBox 13"/>
          <p:cNvSpPr txBox="1"/>
          <p:nvPr/>
        </p:nvSpPr>
        <p:spPr>
          <a:xfrm>
            <a:off x="488275" y="823337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b="0" cap="all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5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Celestia-R1---OverlayContentH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88825" cy="6856214"/>
          </a:xfrm>
          <a:prstGeom prst="rect"/>
        </p:spPr>
      </p:pic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t>9/27/2024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358563" cy="2125266"/>
          </a:xfrm>
        </p:spPr>
        <p:txBody>
          <a:bodyPr/>
          <a:p>
            <a:r>
              <a:rPr dirty="0" lang="en-IN"/>
              <a:t>EMERGENCY EVACUATION PLANNER POC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IN"/>
              <a:t>Presentation by : </a:t>
            </a:r>
            <a:r>
              <a:rPr dirty="0" lang="en-IN" err="1"/>
              <a:t>Pavithra</a:t>
            </a:r>
            <a:r>
              <a:rPr dirty="0" lang="en-IN"/>
              <a:t> A</a:t>
            </a:r>
          </a:p>
          <a:p>
            <a:r>
              <a:rPr dirty="0" lang="en-IN" err="1"/>
              <a:t>Appu</a:t>
            </a:r>
            <a:r>
              <a:rPr dirty="0" lang="en-IN"/>
              <a:t> </a:t>
            </a:r>
            <a:r>
              <a:rPr dirty="0" lang="en-IN" err="1"/>
              <a:t>kumar</a:t>
            </a:r>
            <a:endParaRPr dirty="0" lang="en-IN"/>
          </a:p>
          <a:p>
            <a:r>
              <a:rPr lang="en-IN"/>
              <a:t>h.Meheboob </a:t>
            </a:r>
            <a:r>
              <a:rPr dirty="0" lang="en-IN" err="1"/>
              <a:t>basha</a:t>
            </a:r>
            <a:endParaRPr dirty="0" lang="en-IN"/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85801" y="-393290"/>
            <a:ext cx="10131427" cy="2450692"/>
          </a:xfrm>
        </p:spPr>
        <p:txBody>
          <a:bodyPr/>
          <a:p>
            <a:r>
              <a:rPr b="1" lang="en-US"/>
              <a:t> CODE SNIPPETS</a:t>
            </a:r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10131428" cy="5525729"/>
          </a:xfrm>
        </p:spPr>
        <p:txBody>
          <a:bodyPr>
            <a:normAutofit/>
          </a:bodyPr>
          <a:p>
            <a:r>
              <a:t>1. Fire Alarm Notification System (SMS/Email Alerts)</a:t>
            </a:r>
            <a:endParaRPr altLang="en-US" lang="zh-CN"/>
          </a:p>
          <a:p>
            <a:r>
              <a:rPr altLang="en-US" lang="zh-CN"/>
              <a:t>2. Evacuation Route Mapping with GPS Coordinates</a:t>
            </a:r>
            <a:endParaRPr altLang="en-US" lang="zh-CN"/>
          </a:p>
          <a:p>
            <a:r>
              <a:rPr altLang="en-US" lang="zh-CN"/>
              <a:t>3. Real-Time Crowd Density Monitoring (Using Sensors)</a:t>
            </a:r>
            <a:endParaRPr altLang="en-US" lang="zh-CN"/>
          </a:p>
          <a:p>
            <a:r>
              <a:rPr altLang="en-US" lang="zh-CN"/>
              <a:t>4. Automated Door Lock/Unlock System</a:t>
            </a:r>
            <a:endParaRPr altLang="en-US" lang="zh-CN"/>
          </a:p>
          <a:p>
            <a:r>
              <a:rPr altLang="en-US" lang="zh-CN"/>
              <a:t>5. Evacuation Time Estimator Based on Building Layout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85801" y="88490"/>
            <a:ext cx="10131427" cy="1968912"/>
          </a:xfrm>
        </p:spPr>
        <p:txBody>
          <a:bodyPr/>
          <a:p>
            <a:r>
              <a:rPr b="1" lang="en-US"/>
              <a:t>CONCLUSION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685800" y="-786581"/>
            <a:ext cx="10131428" cy="6577782"/>
          </a:xfrm>
        </p:spPr>
        <p:txBody>
          <a:bodyPr/>
          <a:p>
            <a:r>
              <a:rPr lang="en-US"/>
              <a:t>An emergency evacuation plan is a set  of procedures development by employers to help facilitate safe evacuations in case of workplace emergencies. Emergency evacuation plans usually contain exit routs, locations of designed safe areas.</a:t>
            </a:r>
          </a:p>
          <a:p>
            <a:r>
              <a:rPr lang="en-US"/>
              <a:t>the emergency evacutation planner proof of concepts (poc) n conclusion, the emergency evacuation planner proof of concept (POC) serves as a crucial framework for enhancing safety and preparedness in various environments.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/>
              <a:t>Contents</a:t>
            </a:r>
            <a:endParaRPr b="1"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/>
          </a:bodyPr>
          <a:p>
            <a:pPr indent="-342900" marL="342900">
              <a:buFont typeface="+mj-lt"/>
              <a:buAutoNum type="arabicPeriod"/>
            </a:pPr>
            <a:r>
              <a:rPr dirty="0" sz="2400" lang="en-IN"/>
              <a:t>ABSTRACT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OBJECTIVE OF THE PROJECT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PROJECT OVERVIEW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PROBLEM STATEMENT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SOLUTION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KEY FEATURES OF THE PROJECT </a:t>
            </a:r>
          </a:p>
          <a:p>
            <a:pPr indent="-342900" marL="342900">
              <a:buFont typeface="+mj-lt"/>
              <a:buAutoNum type="arabicPeriod"/>
            </a:pPr>
            <a:r>
              <a:rPr sz="2400" lang="en-IN"/>
              <a:t>TECHNICOLOGIES USED </a:t>
            </a:r>
          </a:p>
          <a:p>
            <a:pPr indent="-342900" marL="342900">
              <a:buFont typeface="+mj-lt"/>
              <a:buAutoNum type="arabicPeriod"/>
            </a:pPr>
            <a:r>
              <a:rPr sz="2400" lang="en-IN"/>
              <a:t> CODE  SNIPPETS</a:t>
            </a:r>
            <a:endParaRPr dirty="0" sz="2400" lang="en-IN"/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02110" y="570271"/>
            <a:ext cx="10131425" cy="2390775"/>
          </a:xfrm>
        </p:spPr>
        <p:txBody>
          <a:bodyPr/>
          <a:p>
            <a:r>
              <a:rPr b="1" dirty="0" i="1" lang="en-IN" u="sng"/>
              <a:t>Abstract:</a:t>
            </a:r>
            <a:endParaRPr b="1" dirty="0" i="1" lang="en-US" u="sng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685801" y="-521110"/>
            <a:ext cx="10131425" cy="7379109"/>
          </a:xfrm>
        </p:spPr>
        <p:txBody>
          <a:bodyPr/>
          <a:p>
            <a:pPr algn="just" indent="0" marL="0">
              <a:buNone/>
            </a:pPr>
            <a:r>
              <a:rPr dirty="0" lang="en-IN"/>
              <a:t>Industrial Facility Emergency evacuation plan this industrial facility emergency evacuation plan provides comprehensive framework for evacuating workers and visitors in emergencies such as chemical spills, explosion or equipment failures . It includes producers for the immediate shutdown of hazardous operations , safe use of emergency exits ,and coordination with local emergency service 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/>
              <a:t>Objective of the project </a:t>
            </a:r>
            <a:endParaRPr b="1"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685801" y="1061885"/>
            <a:ext cx="10131425" cy="4729316"/>
          </a:xfrm>
        </p:spPr>
        <p:txBody>
          <a:bodyPr/>
          <a:p>
            <a:r>
              <a:rPr dirty="0" lang="en-IN"/>
              <a:t>The objective of the emergency evacuation project is to develop a comprehensive plan that ensures the safe, efficient, and timely evacuation of individual from hazardous </a:t>
            </a:r>
            <a:r>
              <a:rPr dirty="0" lang="en-IN" err="1"/>
              <a:t>situation,such</a:t>
            </a:r>
            <a:r>
              <a:rPr dirty="0" lang="en-IN"/>
              <a:t> as natural disaster or </a:t>
            </a:r>
            <a:r>
              <a:rPr lang="en-IN"/>
              <a:t>emergencies 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/>
              <a:t>Project overview </a:t>
            </a:r>
            <a:endParaRPr b="1"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85800" y="729683"/>
            <a:ext cx="10131425" cy="5398633"/>
          </a:xfrm>
        </p:spPr>
        <p:txBody>
          <a:bodyPr/>
          <a:p>
            <a:pPr indent="0" marL="0">
              <a:buNone/>
            </a:pPr>
            <a:r>
              <a:rPr dirty="0" lang="en-IN"/>
              <a:t>To develop a comprehensive emergency evacuation planning tool that assist organizations and communities in effectively preparing for, managing, and executing evacuation procedures during emergencies .</a:t>
            </a:r>
          </a:p>
          <a:p>
            <a:r>
              <a:rPr dirty="0" lang="en-IN"/>
              <a:t>Key Features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Risk assessment:</a:t>
            </a:r>
            <a:r>
              <a:rPr dirty="0" lang="en-IN"/>
              <a:t> </a:t>
            </a:r>
            <a:r>
              <a:rPr dirty="0" lang="en-IN" err="1" smtClean="0"/>
              <a:t>analayze</a:t>
            </a:r>
            <a:r>
              <a:rPr dirty="0" lang="en-IN" smtClean="0"/>
              <a:t> </a:t>
            </a:r>
            <a:r>
              <a:rPr dirty="0" lang="en-IN"/>
              <a:t>potential threats(natural disasters, fires , etc.)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Resource management: </a:t>
            </a:r>
            <a:r>
              <a:rPr dirty="0" lang="en-IN"/>
              <a:t>inventory of emergency resources (</a:t>
            </a:r>
            <a:r>
              <a:rPr dirty="0" lang="en-IN" err="1"/>
              <a:t>vehicles,shelters,supplies</a:t>
            </a:r>
            <a:r>
              <a:rPr dirty="0" lang="en-IN"/>
              <a:t>).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Communication systems : </a:t>
            </a:r>
            <a:r>
              <a:rPr dirty="0" lang="en-IN"/>
              <a:t>Integrated alert systems for timely Notifications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Training modules : </a:t>
            </a:r>
            <a:r>
              <a:rPr dirty="0" lang="en-IN"/>
              <a:t>provide training materials for emergency personnel.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Data integration : </a:t>
            </a:r>
            <a:r>
              <a:rPr dirty="0" lang="en-IN"/>
              <a:t>connect </a:t>
            </a:r>
            <a:r>
              <a:rPr dirty="0" lang="en-IN" smtClean="0"/>
              <a:t>with local </a:t>
            </a:r>
            <a:r>
              <a:rPr dirty="0" lang="en-IN"/>
              <a:t>emergency services and databases.</a:t>
            </a:r>
            <a:endParaRPr b="1"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137920" y="609600"/>
            <a:ext cx="9679306" cy="1456267"/>
          </a:xfrm>
        </p:spPr>
        <p:txBody>
          <a:bodyPr/>
          <a:p>
            <a:r>
              <a:rPr b="1" dirty="0" lang="en-IN"/>
              <a:t>Problem statement </a:t>
            </a:r>
            <a:endParaRPr b="1"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137920" y="1727200"/>
            <a:ext cx="9125585" cy="2302934"/>
          </a:xfrm>
        </p:spPr>
        <p:txBody>
          <a:bodyPr/>
          <a:p>
            <a:pPr algn="just" indent="0" marL="0">
              <a:buNone/>
            </a:pPr>
            <a:r>
              <a:rPr dirty="0" lang="en-IN"/>
              <a:t>Emergency evacuation plan in the event of an emergency such as a fire , natural disaster, or security threat, ensuring the safe and orderly evacuation of occupants from a building or area is critical.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/>
              <a:t>Solution </a:t>
            </a:r>
            <a:endParaRPr b="1"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431801" y="1143001"/>
            <a:ext cx="10131425" cy="3649133"/>
          </a:xfrm>
        </p:spPr>
        <p:txBody>
          <a:bodyPr/>
          <a:p>
            <a:r>
              <a:rPr b="1" lang="en-IN"/>
              <a:t>Industrial emergency planner’s</a:t>
            </a:r>
            <a:r>
              <a:rPr lang="en-IN"/>
              <a:t> solution typically include the components:</a:t>
            </a:r>
          </a:p>
          <a:p>
            <a:pPr indent="-342900" marL="342900">
              <a:buFont typeface="+mj-lt"/>
              <a:buAutoNum type="arabicPeriod"/>
            </a:pPr>
            <a:r>
              <a:rPr b="1" lang="en-IN"/>
              <a:t>emergency response planning: detailed plans </a:t>
            </a:r>
            <a:r>
              <a:rPr lang="en-IN"/>
              <a:t>that outline roles, responsibilities,and procedures for various emergency scenarios(e.g., chemical spills , fires).</a:t>
            </a:r>
          </a:p>
          <a:p>
            <a:pPr indent="-342900" marL="342900">
              <a:buFont typeface="+mj-lt"/>
              <a:buAutoNum type="arabicPeriod"/>
            </a:pPr>
            <a:r>
              <a:rPr b="1" lang="en-IN"/>
              <a:t>real-time monitoring systems: </a:t>
            </a:r>
            <a:r>
              <a:rPr lang="en-IN"/>
              <a:t>integration of sensors and IOT devices for real-time data on environmental conditions and potential threats.</a:t>
            </a:r>
            <a:endParaRPr b="1"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/>
              <a:t>Key Features of the project </a:t>
            </a:r>
            <a:endParaRPr b="1"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85800" y="892968"/>
            <a:ext cx="10131425" cy="4500563"/>
          </a:xfrm>
        </p:spPr>
        <p:txBody>
          <a:bodyPr/>
          <a:p>
            <a:r>
              <a:rPr dirty="0" lang="en-IN"/>
              <a:t>Creating an emergency evacuation planner as a project of potential concern (</a:t>
            </a:r>
            <a:r>
              <a:rPr dirty="0" lang="en-IN" err="1"/>
              <a:t>poc</a:t>
            </a:r>
            <a:r>
              <a:rPr dirty="0" lang="en-IN"/>
              <a:t>) involves several key Features to </a:t>
            </a:r>
            <a:r>
              <a:rPr dirty="0" lang="en-IN" err="1"/>
              <a:t>eansure</a:t>
            </a:r>
            <a:r>
              <a:rPr dirty="0" lang="en-IN"/>
              <a:t> effectiveness and </a:t>
            </a:r>
            <a:r>
              <a:rPr dirty="0" lang="en-IN" err="1"/>
              <a:t>reliability.here</a:t>
            </a:r>
            <a:r>
              <a:rPr dirty="0" lang="en-IN"/>
              <a:t> are some essential components 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lang="en-IN"/>
              <a:t>Risk </a:t>
            </a:r>
            <a:r>
              <a:rPr b="1" lang="en-IN"/>
              <a:t>Assessment Tools: </a:t>
            </a:r>
            <a:r>
              <a:rPr lang="en-IN"/>
              <a:t>identify potential hazards and assess vulnerabilities within the area.</a:t>
            </a:r>
            <a:endParaRPr b="1" dirty="0" lang="en-IN"/>
          </a:p>
          <a:p>
            <a:pPr indent="-342900" marL="342900">
              <a:buFont typeface="+mj-lt"/>
              <a:buAutoNum type="arabicPeriod"/>
            </a:pPr>
            <a:r>
              <a:rPr b="1" lang="en-IN"/>
              <a:t>Evacutation Routes: </a:t>
            </a:r>
            <a:r>
              <a:rPr lang="en-IN"/>
              <a:t>provide clear ,optimized evacutation paths based  on real-time data and simulations .</a:t>
            </a:r>
            <a:r>
              <a:rPr b="1" lang="en-IN"/>
              <a:t> </a:t>
            </a:r>
            <a:endParaRPr b="1" dirty="0" lang="en-IN"/>
          </a:p>
          <a:p>
            <a:pPr indent="-342900" marL="342900">
              <a:buFont typeface="+mj-lt"/>
              <a:buAutoNum type="arabicPeriod"/>
            </a:pPr>
            <a:r>
              <a:rPr b="1" lang="en-IN"/>
              <a:t>Real-Time updates: </a:t>
            </a:r>
            <a:r>
              <a:rPr lang="en-IN"/>
              <a:t>Integrate live data feeds for weather, traffic, and emergency alerts to informs decisions-making.</a:t>
            </a:r>
            <a:endParaRPr b="1" dirty="0" lang="en-IN"/>
          </a:p>
          <a:p>
            <a:pPr indent="0" marL="0">
              <a:buNone/>
            </a:pPr>
            <a:endParaRPr b="1"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u="sng"/>
              <a:t> </a:t>
            </a:r>
            <a:r>
              <a:rPr b="1" dirty="0" lang="en-IN" u="sng"/>
              <a:t>Technologies used</a:t>
            </a:r>
            <a:endParaRPr dirty="0" lang="en-US" u="sng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685801" y="1619651"/>
            <a:ext cx="10131425" cy="5476568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800" lang="en-US"/>
              <a:t>PROGRAMMIG LANGUAGE:- </a:t>
            </a:r>
          </a:p>
          <a:p>
            <a:r>
              <a:rPr b="1" dirty="0" sz="2400" lang="en-US"/>
              <a:t>PYTHON</a:t>
            </a:r>
            <a:r>
              <a:rPr b="1" dirty="0" sz="2800" lang="en-US"/>
              <a:t>:- </a:t>
            </a:r>
            <a:r>
              <a:rPr b="1" dirty="0" sz="2000" lang="en-US"/>
              <a:t>Th</a:t>
            </a:r>
            <a:r>
              <a:rPr b="1" dirty="0" lang="en-US"/>
              <a:t>e primary language for developing the tool due to its versatility, easy to use , and strong support for various libraries</a:t>
            </a:r>
            <a:r>
              <a:rPr b="1" dirty="0" lang="en-US" smtClean="0"/>
              <a:t>. </a:t>
            </a:r>
          </a:p>
          <a:p>
            <a:r>
              <a:rPr b="1" dirty="0" sz="2400" lang="en-US" smtClean="0"/>
              <a:t>flask</a:t>
            </a:r>
            <a:r>
              <a:rPr b="1" dirty="0" lang="en-US" smtClean="0"/>
              <a:t>:  for building  web applications that serve as user interfaces for the evacuation planner.</a:t>
            </a:r>
            <a:endParaRPr b="1" dirty="0" lang="en-US"/>
          </a:p>
          <a:p>
            <a:r>
              <a:rPr b="1" dirty="0" sz="2400" lang="en-US" smtClean="0"/>
              <a:t>Network</a:t>
            </a:r>
            <a:r>
              <a:rPr b="1" dirty="0" sz="2800" lang="en-US" smtClean="0"/>
              <a:t>: </a:t>
            </a:r>
            <a:r>
              <a:rPr b="1" dirty="0" lang="en-US" smtClean="0"/>
              <a:t>for modeling and </a:t>
            </a:r>
            <a:r>
              <a:rPr b="1" dirty="0" lang="en-US" smtClean="0"/>
              <a:t>a</a:t>
            </a:r>
            <a:r>
              <a:rPr b="1" dirty="0" lang="en-US" smtClean="0"/>
              <a:t>nalyzing evacuation routes as </a:t>
            </a:r>
            <a:r>
              <a:rPr b="1" dirty="0" lang="en-US" err="1" smtClean="0"/>
              <a:t>graphs,helping</a:t>
            </a:r>
            <a:r>
              <a:rPr b="1" dirty="0" lang="en-US" smtClean="0"/>
              <a:t> to optimize paths </a:t>
            </a:r>
            <a:endParaRPr b="1" dirty="0" sz="2800" lang="en-US" smtClean="0"/>
          </a:p>
          <a:p>
            <a:r>
              <a:rPr b="1" dirty="0" sz="2400" lang="en-US" smtClean="0"/>
              <a:t>Dash</a:t>
            </a:r>
            <a:r>
              <a:rPr b="1" dirty="0" lang="en-US" smtClean="0"/>
              <a:t>: for creating interactive web applications that allows users to visualize data and simulate scenarios</a:t>
            </a:r>
            <a:endParaRPr b="1" dirty="0" sz="2800" lang="en-US" smtClean="0"/>
          </a:p>
          <a:p>
            <a:r>
              <a:rPr b="1" dirty="0" sz="2400" lang="en-US" err="1" smtClean="0"/>
              <a:t>OpenCV</a:t>
            </a:r>
            <a:r>
              <a:rPr b="1" dirty="0" sz="2800" lang="en-US" smtClean="0"/>
              <a:t>: </a:t>
            </a:r>
            <a:r>
              <a:rPr b="1" dirty="0" lang="en-US" smtClean="0"/>
              <a:t>for video analysis and processing </a:t>
            </a:r>
            <a:endParaRPr b="1" dirty="0" sz="2800" lang="en-US" smtClean="0"/>
          </a:p>
          <a:p>
            <a:r>
              <a:rPr b="1" dirty="0" sz="2400" lang="en-US" smtClean="0"/>
              <a:t>Virtual reality libraries</a:t>
            </a:r>
            <a:r>
              <a:rPr b="1" dirty="0" sz="2800" lang="en-US" smtClean="0"/>
              <a:t>: </a:t>
            </a:r>
            <a:r>
              <a:rPr b="1" dirty="0" lang="en-US" smtClean="0"/>
              <a:t>for deve</a:t>
            </a:r>
            <a:r>
              <a:rPr b="1" dirty="0" lang="en-US" smtClean="0"/>
              <a:t>loping training simulations that can be integrated into the POC</a:t>
            </a:r>
            <a:r>
              <a:rPr b="1" dirty="0" lang="en-US" smtClean="0"/>
              <a:t> </a:t>
            </a:r>
            <a:endParaRPr b="1" dirty="0" lang="en-US"/>
          </a:p>
          <a:p>
            <a:pPr indent="0" marL="0">
              <a:buNone/>
            </a:pPr>
            <a:endParaRPr b="1" dirty="0" sz="28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lastClr="000000" val="windowText"/>
      </a:dk1>
      <a:lt1>
        <a:sysClr lastClr="FFFFFF" val="window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EMERGENCY EVACUATION PLANNER POC</dc:title>
  <dc:creator>Aishwarya Nayak</dc:creator>
  <cp:lastModifiedBy>User</cp:lastModifiedBy>
  <dcterms:created xsi:type="dcterms:W3CDTF">2024-09-25T21:56:29Z</dcterms:created>
  <dcterms:modified xsi:type="dcterms:W3CDTF">2024-09-28T03:43:59Z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eb2dadffc1804c6a92241dc01dae44bd</vt:lpwstr>
  </property>
</Properties>
</file>