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0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9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2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8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1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2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5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5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7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9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A4EC9-A66D-4FE1-AC19-8B255AFBE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en-US"/>
              <a:t>Implement Bankers Algorithm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DD151-84DA-462A-BC8A-100DA1EEF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By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Your name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CF536-D84E-4588-B35D-79EF0C45C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48" r="2653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5793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DF0C-D4CB-4094-85D0-C459ABA1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b="1" i="0" dirty="0"/>
              <a:t>Question2.  Is the system in a safe state? If Yes, then what is the safe sequence?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0E145-07C9-45FF-A6EF-74E9D1615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/>
              <a:t>Applying the Safety algorithm on the given system,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1A9EA3-24C6-44C7-BA34-103CDE5E4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630" y="2611791"/>
            <a:ext cx="6587761" cy="406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75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97FF-8C6D-4453-A6FE-54BAFFD6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/>
              <a:t>Question3. What will happen if process P</a:t>
            </a:r>
            <a:r>
              <a:rPr lang="en-GB" b="1" i="0" baseline="-25000" dirty="0"/>
              <a:t>1 </a:t>
            </a:r>
            <a:r>
              <a:rPr lang="en-GB" b="1" i="0" dirty="0"/>
              <a:t>requests one additional instance of resource type A and two instances of resource type C?</a:t>
            </a:r>
            <a:endParaRPr lang="en-GB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633866-1526-4AAA-8E3C-71DB8672D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16" y="2173388"/>
            <a:ext cx="7333333" cy="3752381"/>
          </a:xfrm>
        </p:spPr>
      </p:pic>
    </p:spTree>
    <p:extLst>
      <p:ext uri="{BB962C8B-B14F-4D97-AF65-F5344CB8AC3E}">
        <p14:creationId xmlns:p14="http://schemas.microsoft.com/office/powerpoint/2010/main" val="314150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1DA4-FC5F-4CF7-AC70-B1EE7601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i="0" dirty="0"/>
              <a:t>We must determine whether this new system state is safe. To do so, we again execute Safety algorithm on the above data structures.</a:t>
            </a:r>
            <a:endParaRPr lang="en-GB" b="1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881960-2904-4D73-8B3B-5597FF22F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95" y="2011363"/>
            <a:ext cx="8132650" cy="4150285"/>
          </a:xfrm>
        </p:spPr>
      </p:pic>
    </p:spTree>
    <p:extLst>
      <p:ext uri="{BB962C8B-B14F-4D97-AF65-F5344CB8AC3E}">
        <p14:creationId xmlns:p14="http://schemas.microsoft.com/office/powerpoint/2010/main" val="186121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1BFA-A66A-4648-BE59-A3389FB0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i="0" dirty="0"/>
              <a:t>We must determine whether this new system state is safe. To do so, we again execute Safety algorithm on the above data structures.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4AB0A-2F34-4194-BDEC-9B5E6FF35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Hence the new system state is safe, so we can immediately grant the request for process </a:t>
            </a:r>
            <a:r>
              <a:rPr lang="en-GB" b="1" dirty="0"/>
              <a:t> P</a:t>
            </a:r>
            <a:r>
              <a:rPr lang="en-GB" b="1" baseline="-25000" dirty="0"/>
              <a:t>1 .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0644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A971D-836D-4901-9A50-F933A0D1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/>
              <a:t>Thank You </a:t>
            </a:r>
            <a:r>
              <a:rPr lang="en-US" sz="4800" dirty="0">
                <a:sym typeface="Wingdings" panose="05000000000000000000" pitchFamily="2" charset="2"/>
              </a:rPr>
              <a:t></a:t>
            </a:r>
            <a:endParaRPr lang="en-US" sz="4800" dirty="0"/>
          </a:p>
        </p:txBody>
      </p:sp>
      <p:pic>
        <p:nvPicPr>
          <p:cNvPr id="4" name="Picture 3" descr="A close up of an object&#10;&#10;Description automatically generated">
            <a:extLst>
              <a:ext uri="{FF2B5EF4-FFF2-40B4-BE49-F238E27FC236}">
                <a16:creationId xmlns:a16="http://schemas.microsoft.com/office/drawing/2014/main" id="{929DB4B2-5913-437A-A939-88F564351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21" r="7841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8920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913D-7228-4C1B-A840-534E65BE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BB9F-B580-4282-81F8-0D205178C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 Resource Allocation and Deadlock Avoidance Algorithm.</a:t>
            </a:r>
          </a:p>
          <a:p>
            <a:r>
              <a:rPr lang="en-US" dirty="0"/>
              <a:t> It was developed by Edsger Dijkstra</a:t>
            </a:r>
          </a:p>
          <a:p>
            <a:r>
              <a:rPr lang="en-US" dirty="0"/>
              <a:t>It is name so as it is used in Banking system to check if loan can be provided to customer or not.</a:t>
            </a:r>
          </a:p>
          <a:p>
            <a:r>
              <a:rPr lang="en-US" dirty="0"/>
              <a:t>Similarly in processes it checks if process is in safe state or not.</a:t>
            </a:r>
          </a:p>
          <a:p>
            <a:r>
              <a:rPr lang="en-US" dirty="0"/>
              <a:t>We make “S-State ” to check for possible deadlock condition to check if allocation should be granted or not.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79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C224-1C14-4488-874D-20334EAA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A24A6-3466-4794-96DE-242A66543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Resource Allocation:-</a:t>
            </a:r>
          </a:p>
          <a:p>
            <a:pPr lvl="1"/>
            <a:r>
              <a:rPr lang="en-US" dirty="0"/>
              <a:t>Is necessary for any application to be run on the system.</a:t>
            </a:r>
          </a:p>
          <a:p>
            <a:pPr lvl="1"/>
            <a:r>
              <a:rPr lang="en-US" dirty="0"/>
              <a:t>When the users opens any program this will be counted as a process, and therefore requires the computer to allocate certain resources for it to be able to run.</a:t>
            </a:r>
          </a:p>
        </p:txBody>
      </p:sp>
    </p:spTree>
    <p:extLst>
      <p:ext uri="{BB962C8B-B14F-4D97-AF65-F5344CB8AC3E}">
        <p14:creationId xmlns:p14="http://schemas.microsoft.com/office/powerpoint/2010/main" val="405198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6C6B-2FD2-4332-9F51-219E7D9A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6052-CE28-413D-A7EB-F9B38EB1B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Resource Allocation Graph:-</a:t>
            </a:r>
          </a:p>
          <a:p>
            <a:pPr lvl="1"/>
            <a:r>
              <a:rPr lang="en-US" dirty="0"/>
              <a:t>Pictorial representation of the state of a system.</a:t>
            </a:r>
          </a:p>
          <a:p>
            <a:pPr lvl="1"/>
            <a:r>
              <a:rPr lang="en-US" dirty="0"/>
              <a:t>It has complete information about all the process which are holding some resources or waiting for some resources.</a:t>
            </a:r>
          </a:p>
          <a:p>
            <a:pPr lvl="1"/>
            <a:r>
              <a:rPr lang="en-US" dirty="0"/>
              <a:t>Also contains the information about all the instances of all the resources whether they are available or being used by the processes.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94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6DFF-D7F6-422B-9F2C-84EC534B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158C1-2341-4E88-9040-FEE5689B0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Process:-</a:t>
            </a:r>
          </a:p>
          <a:p>
            <a:pPr lvl="1"/>
            <a:r>
              <a:rPr lang="en-US" dirty="0"/>
              <a:t>Uses different resources and uses resources in following way:-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Request a resource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the resource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Release the resource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835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F20A-D2AC-468A-AAFD-F40A5B5E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80B9F-C833-43CD-800B-259D55A6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Deadlock:-</a:t>
            </a:r>
          </a:p>
          <a:p>
            <a:pPr lvl="1"/>
            <a:r>
              <a:rPr lang="en-US" dirty="0"/>
              <a:t>A situation where a set of processes are blocked because each process is holding a resource and waiting for another resource acquired by some other process.</a:t>
            </a:r>
          </a:p>
          <a:p>
            <a:pPr lvl="1"/>
            <a:endParaRPr lang="en-US" dirty="0"/>
          </a:p>
          <a:p>
            <a:endParaRPr lang="en-GB" dirty="0"/>
          </a:p>
        </p:txBody>
      </p:sp>
      <p:pic>
        <p:nvPicPr>
          <p:cNvPr id="5" name="Picture 4" descr="A picture containing game&#10;&#10;Description automatically generated">
            <a:extLst>
              <a:ext uri="{FF2B5EF4-FFF2-40B4-BE49-F238E27FC236}">
                <a16:creationId xmlns:a16="http://schemas.microsoft.com/office/drawing/2014/main" id="{849250C8-C16B-4295-AA28-1720177F9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43" y="3896751"/>
            <a:ext cx="5287113" cy="25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5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5860-825F-4667-A7B9-92405823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F4800-C78E-4796-AE87-63772E75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Safe state:-</a:t>
            </a:r>
          </a:p>
          <a:p>
            <a:pPr lvl="1"/>
            <a:r>
              <a:rPr lang="en-US" dirty="0"/>
              <a:t>A system is in a safe state if the system can allocate resources to each process in some order and let each of them complete successfully.</a:t>
            </a:r>
          </a:p>
          <a:p>
            <a:pPr lvl="1"/>
            <a:r>
              <a:rPr lang="en-US" dirty="0"/>
              <a:t>If process is safe state, then no deadlock else it is in unsafe state.</a:t>
            </a:r>
          </a:p>
          <a:p>
            <a:pPr lvl="1"/>
            <a:r>
              <a:rPr lang="en-US" dirty="0"/>
              <a:t>Don’t grant request if it will cause unsafe state, instead force them to wait.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50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EEE1-1338-48BA-8A53-A2DC6AE0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4CB9-F316-4850-B5DC-50F59E338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Considering a system with five processes P</a:t>
            </a:r>
            <a:r>
              <a:rPr lang="en-GB" b="1" baseline="-25000" dirty="0"/>
              <a:t>0</a:t>
            </a:r>
            <a:r>
              <a:rPr lang="en-GB" b="1" dirty="0"/>
              <a:t> through P</a:t>
            </a:r>
            <a:r>
              <a:rPr lang="en-GB" b="1" baseline="-25000" dirty="0"/>
              <a:t>4</a:t>
            </a:r>
            <a:r>
              <a:rPr lang="en-GB" b="1" dirty="0"/>
              <a:t> and three resources of type A, B, C. Resource type A has 10 instances, B has 5 instances and type C has 7 instances. Suppose at time t</a:t>
            </a:r>
            <a:r>
              <a:rPr lang="en-GB" b="1" baseline="-25000" dirty="0"/>
              <a:t>0</a:t>
            </a:r>
            <a:r>
              <a:rPr lang="en-GB" b="1" dirty="0"/>
              <a:t> following snapshot of the system has been taken:</a:t>
            </a:r>
          </a:p>
          <a:p>
            <a:br>
              <a:rPr lang="en-GB" b="1" dirty="0"/>
            </a:br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3A1450-00BD-4A46-B3C7-8D5946652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71" y="3872279"/>
            <a:ext cx="4496427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6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BA93-F3D4-4DF5-82FB-933AB54F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/>
              <a:t>Question1. What will be the content of the Need matrix?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947D1-9FEC-49E5-970F-C27E73F9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/>
              <a:t>Need [</a:t>
            </a:r>
            <a:r>
              <a:rPr lang="en-GB" dirty="0" err="1"/>
              <a:t>i</a:t>
            </a:r>
            <a:r>
              <a:rPr lang="en-GB" dirty="0"/>
              <a:t>, j] = Max [</a:t>
            </a:r>
            <a:r>
              <a:rPr lang="en-GB" dirty="0" err="1"/>
              <a:t>i</a:t>
            </a:r>
            <a:r>
              <a:rPr lang="en-GB" dirty="0"/>
              <a:t>, j] – Allocation [</a:t>
            </a:r>
            <a:r>
              <a:rPr lang="en-GB" dirty="0" err="1"/>
              <a:t>i</a:t>
            </a:r>
            <a:r>
              <a:rPr lang="en-GB" dirty="0"/>
              <a:t>, j]</a:t>
            </a:r>
          </a:p>
          <a:p>
            <a:pPr fontAlgn="base"/>
            <a:r>
              <a:rPr lang="en-GB" dirty="0"/>
              <a:t>So, the content of Need Matrix is:</a:t>
            </a:r>
          </a:p>
          <a:p>
            <a:endParaRPr lang="en-GB" dirty="0"/>
          </a:p>
        </p:txBody>
      </p:sp>
      <p:pic>
        <p:nvPicPr>
          <p:cNvPr id="5" name="Picture 4" descr="A screenshot of a cellphone&#10;&#10;Description automatically generated">
            <a:extLst>
              <a:ext uri="{FF2B5EF4-FFF2-40B4-BE49-F238E27FC236}">
                <a16:creationId xmlns:a16="http://schemas.microsoft.com/office/drawing/2014/main" id="{720C087B-6642-4F6A-A3EF-8BD59A5E6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139" y="3018925"/>
            <a:ext cx="3589743" cy="332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5322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412431"/>
      </a:dk2>
      <a:lt2>
        <a:srgbClr val="E8E2E4"/>
      </a:lt2>
      <a:accent1>
        <a:srgbClr val="2CB387"/>
      </a:accent1>
      <a:accent2>
        <a:srgbClr val="39B859"/>
      </a:accent2>
      <a:accent3>
        <a:srgbClr val="3AB1BD"/>
      </a:accent3>
      <a:accent4>
        <a:srgbClr val="BE2EA9"/>
      </a:accent4>
      <a:accent5>
        <a:srgbClr val="D0407E"/>
      </a:accent5>
      <a:accent6>
        <a:srgbClr val="BE2E31"/>
      </a:accent6>
      <a:hlink>
        <a:srgbClr val="C34C73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82BF0AA-BFDB-4CC4-A603-C6A9C8F4A44D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Elephant</vt:lpstr>
      <vt:lpstr>BrushVTI</vt:lpstr>
      <vt:lpstr>Implement Bankers Algorithm</vt:lpstr>
      <vt:lpstr>Background</vt:lpstr>
      <vt:lpstr>Key Point</vt:lpstr>
      <vt:lpstr>Key Point</vt:lpstr>
      <vt:lpstr>Key point</vt:lpstr>
      <vt:lpstr>Key point</vt:lpstr>
      <vt:lpstr>Key point</vt:lpstr>
      <vt:lpstr>Problem</vt:lpstr>
      <vt:lpstr>Question1. What will be the content of the Need matrix?</vt:lpstr>
      <vt:lpstr>Question2.  Is the system in a safe state? If Yes, then what is the safe sequence?</vt:lpstr>
      <vt:lpstr>Question3. What will happen if process P1 requests one additional instance of resource type A and two instances of resource type C?</vt:lpstr>
      <vt:lpstr>We must determine whether this new system state is safe. To do so, we again execute Safety algorithm on the above data structures.</vt:lpstr>
      <vt:lpstr>We must determine whether this new system state is safe. To do so, we again execute Safety algorithm on the above data structures.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Bankers Algorithm</dc:title>
  <dc:creator>BJIT</dc:creator>
  <cp:lastModifiedBy>BJIT</cp:lastModifiedBy>
  <cp:revision>1</cp:revision>
  <dcterms:created xsi:type="dcterms:W3CDTF">2020-06-28T07:47:41Z</dcterms:created>
  <dcterms:modified xsi:type="dcterms:W3CDTF">2020-06-28T07:47:57Z</dcterms:modified>
</cp:coreProperties>
</file>