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43F2-CC41-4B08-94D6-F84105B12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Virtual Community for Book Share and Sell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2993C-C0AC-456A-B984-EE702A905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Group: 3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9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0E0A-7341-4F36-BFEB-5DD1C265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846668"/>
            <a:ext cx="11218335" cy="706964"/>
          </a:xfrm>
        </p:spPr>
        <p:txBody>
          <a:bodyPr/>
          <a:lstStyle/>
          <a:p>
            <a:r>
              <a:rPr lang="en-US" dirty="0"/>
              <a:t>               Registration          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2C309-3178-4FA2-AFDE-4CC02E4A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118" y="2282611"/>
            <a:ext cx="2235201" cy="44399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C5E66-1AA4-4BC5-8E18-C052E332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21" y="2282611"/>
            <a:ext cx="2219961" cy="44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9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376-D89D-4605-9FBD-9B8C9A0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Book Details           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7BCD3-C5AC-49BE-8765-EA31EDBA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441" y="2336800"/>
            <a:ext cx="2327515" cy="441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2D1E8-C576-4208-8414-F58A01D4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6800"/>
            <a:ext cx="271936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1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{E2C77601-984E-493F-A7E0-3109501DAAC9}tf02900722</Template>
  <TotalTime>13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Virtual Community for Book Share and Sell </vt:lpstr>
      <vt:lpstr>               Registration           Home Page</vt:lpstr>
      <vt:lpstr>      Book Details           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Community for Book Share and Sell </dc:title>
  <dc:creator>reazmehadihasan@gmail.com</dc:creator>
  <cp:lastModifiedBy>reazmehadihasan@gmail.com</cp:lastModifiedBy>
  <cp:revision>1</cp:revision>
  <dcterms:created xsi:type="dcterms:W3CDTF">2021-10-11T15:19:52Z</dcterms:created>
  <dcterms:modified xsi:type="dcterms:W3CDTF">2021-10-11T15:32:57Z</dcterms:modified>
</cp:coreProperties>
</file>