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E4F-1112-4CE1-A1FE-96A6C41A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8549-5C15-49AD-8DAE-815B2450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641E-6C44-4B34-81B5-28742911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15F2-9436-4C3D-A874-CB6D8AA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E445-34FB-4E92-8E53-FD1B494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86BE-EB5D-47B5-AEC0-C165856E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0369-75D5-458F-B20D-52B4B653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860E-0CB5-4164-AC8A-3E86276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44EF-D98F-4467-B7B8-475CD0EF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CB48-C6C3-4E1E-87C3-E4DA3F4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3EF-06FE-4DFB-B375-8EA7EAB5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DDBB-02AD-46FA-BBE4-3B86AC24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628A-BBB6-410C-A138-3761B3DF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09BC-006E-4B5C-967D-481BE23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CB6A-2764-4B3C-882C-F2239EA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967-B89F-4B53-80D6-129AF63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31B9-5DA7-49E7-A7CA-CB732432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2667-8E14-4896-AA4F-B2DBCD5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2EAF-1B24-4052-BC99-0C240998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996A-2733-4705-8BA4-6CBE0DAC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B88-F159-4FB3-B9A0-CFA5F1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B35C-89CB-4758-AF9D-B3E76E98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BC02-FCC5-4E69-946F-9FB49181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7197-9EE0-44FB-95C3-B78DB8F8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A4C2-3500-447E-A066-12C16847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526-0015-4DA1-BDD9-3F81105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0533-ACE1-4466-AC91-165C6B9F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F2C8-3519-461A-A8C9-BD3CF935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4950-0883-4995-928A-DC280FE7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61-C072-460D-AF67-F9A3B88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8E6A-1B11-4B7B-98FF-42ED42F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5EA4-D169-423C-B417-13AA80C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B12D-33D8-45D8-AF41-140BE2FB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C9B-4B97-4A67-A7C1-7909E928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A40F1-EB58-48DE-A1EA-2B496EA9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73D3-82EF-492A-9E64-0C61C6FC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CABC6-8438-408A-BF02-409B364E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61B69-081B-4BFB-8925-C2C2BB7A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DB70E-0B27-4BF7-9543-07C314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BEDE-5C0B-4093-86F6-5757F626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B9B23-B2F2-409E-B578-CECFD68C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590D-C668-42A2-9DC8-250C6C94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B4334-1CA4-433B-AB78-A7311C9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3EC8-3816-498F-8632-2CBEF495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CDB6C-F326-41A3-97B6-792B0B3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41F0-1F44-4851-A049-9B6F0E8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EB5-F555-470C-89F8-766144DD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6731-46AC-4B81-A9A0-F416E4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50FA-73EC-433F-9AA6-623D9BE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E5B8C-7B4A-45D6-8717-5B0C848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6B72-F4BB-4CEA-906F-A75576A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045C-F09F-4B9F-A7DE-9AB672F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53F6-638A-4AB9-93D7-C5AB33A1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FDE3B-B739-487D-905D-EB609DD73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73493-6CD8-4EA2-8D13-DA48E5A2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5BD0-C09A-4C72-9187-DA97F87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5358-70F4-4A6B-82BC-1F4BF96A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661-68C2-4B70-A7CE-E7DCF306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1C4AE-B630-4AD1-8616-4332FEC5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5825-9B03-4540-BE4B-6958B044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6E84-8369-4ED1-B10E-2D1ADCD8F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6C0A-C27B-4809-AD9E-6EF8463E6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0B2-D7AB-42F2-B75A-763BD6773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25D43-95A2-4721-A169-EE6C800C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580627"/>
            <a:ext cx="1107912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5EE3DA8-5B09-40BA-B4BC-8A72EAFA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36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15F1DC8-B2EE-4EB5-B65A-BA76972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5" y="180976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D121C49-71A7-476D-BCD4-9F85E0B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81670"/>
            <a:ext cx="6115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5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1A7A6-2D0E-4D57-8638-7880865B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1" y="0"/>
            <a:ext cx="8945223" cy="42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575ED-3DD5-4F74-A184-672E4693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43" y="4286848"/>
            <a:ext cx="684943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9ED39-CF64-45E5-9CD3-F7CD268B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" y="0"/>
            <a:ext cx="953585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06546-AE5B-46D1-A6F5-407A3D19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6" y="527064"/>
            <a:ext cx="9507277" cy="2057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CEE01-190E-44B2-A517-85F29DD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04" y="164085"/>
            <a:ext cx="4557481" cy="280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0B828-38E1-42E0-85E2-83CA19FE6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8" y="3237995"/>
            <a:ext cx="702090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0FB00-167A-4C02-808E-ACAACF6C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1" y="936989"/>
            <a:ext cx="8306959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9350F-2291-4DC2-8EAB-0E7E0980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19" y="3962440"/>
            <a:ext cx="4820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7E203-C6D9-4FDF-AEA3-80530F37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3706936"/>
            <a:ext cx="8164064" cy="220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EBFB2-FC45-4A44-B8F7-6F735D0C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4" y="232134"/>
            <a:ext cx="779253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B2992-7743-4BD6-9BC9-8972114C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528232"/>
            <a:ext cx="10526594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7ABA1-FCA9-4AE3-B78E-0F40EC96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0543"/>
            <a:ext cx="5345722" cy="45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1E456-A34D-4D66-BD6F-DD880FD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65" y="2931413"/>
            <a:ext cx="5673686" cy="36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DB78-9BD4-4A71-BDBD-42AFB822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75917"/>
            <a:ext cx="1130775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0702-9105-4991-A26C-984FB04B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623496"/>
            <a:ext cx="1107912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23E9-0E80-4033-A9BB-388EB3DB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590154"/>
            <a:ext cx="1011696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60DEB-C604-4011-9621-F70649B9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3" y="4412317"/>
            <a:ext cx="5755630" cy="2445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3534E-3A8F-457B-B383-C6BCE9E2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04" y="0"/>
            <a:ext cx="7576853" cy="52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blisher &#10;public interface { &#10;public void subscribe(Subscriber&lt;? super T&gt; s) ; ">
            <a:extLst>
              <a:ext uri="{FF2B5EF4-FFF2-40B4-BE49-F238E27FC236}">
                <a16:creationId xmlns:a16="http://schemas.microsoft.com/office/drawing/2014/main" id="{D0FD4B42-E492-4D94-AA71-2982888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3281"/>
            <a:ext cx="6718195" cy="26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ublic interface { &#10;public &#10;public &#10;public &#10;public &#10;void &#10;void &#10;void &#10;void &#10;onSubscribe(Subscription s) ; &#10;onNext(T t); &#10;onError(Throwab1e t); &#10;onComp1ete() ; ">
            <a:extLst>
              <a:ext uri="{FF2B5EF4-FFF2-40B4-BE49-F238E27FC236}">
                <a16:creationId xmlns:a16="http://schemas.microsoft.com/office/drawing/2014/main" id="{AB8577D9-ABCC-492E-A60F-9A46235A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80" y="2647363"/>
            <a:ext cx="5314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c interface Subscription { &#10;public void request (long n) ; &#10;public void cancel(); ">
            <a:extLst>
              <a:ext uri="{FF2B5EF4-FFF2-40B4-BE49-F238E27FC236}">
                <a16:creationId xmlns:a16="http://schemas.microsoft.com/office/drawing/2014/main" id="{851AD13B-1116-4ED9-BCD8-6CB97BBB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39" y="4695894"/>
            <a:ext cx="53435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actor Publishers &#10;CO, l] &#10;Mono &#10;n] &#10;Flux ">
            <a:extLst>
              <a:ext uri="{FF2B5EF4-FFF2-40B4-BE49-F238E27FC236}">
                <a16:creationId xmlns:a16="http://schemas.microsoft.com/office/drawing/2014/main" id="{2EDA7D61-992E-40D5-9678-80647DE7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13" y="2806354"/>
            <a:ext cx="47053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390290-1CE9-484E-B7E0-DE43A458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" y="0"/>
            <a:ext cx="6591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D8176A9F-DDEC-4352-905E-66F756BE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97" y="2328770"/>
            <a:ext cx="94964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4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Mehak Jain</dc:creator>
  <cp:lastModifiedBy>Mehak Jain</cp:lastModifiedBy>
  <cp:revision>3</cp:revision>
  <dcterms:created xsi:type="dcterms:W3CDTF">2021-07-16T03:50:59Z</dcterms:created>
  <dcterms:modified xsi:type="dcterms:W3CDTF">2021-07-19T09:11:44Z</dcterms:modified>
</cp:coreProperties>
</file>