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7" r:id="rId1"/>
  </p:sldMasterIdLst>
  <p:sldIdLst>
    <p:sldId id="256" r:id="rId2"/>
    <p:sldId id="257" r:id="rId3"/>
    <p:sldId id="258" r:id="rId4"/>
    <p:sldId id="262" r:id="rId5"/>
    <p:sldId id="265" r:id="rId6"/>
    <p:sldId id="260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47B-5320-474E-B5AF-4033A9F2C268}" v="54" dt="2025-04-01T19:50:08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hak nirala" userId="e9978b801fbf7d5e" providerId="LiveId" clId="{FA58A47B-5320-474E-B5AF-4033A9F2C268}"/>
    <pc:docChg chg="custSel addSld delSld modSld modMainMaster">
      <pc:chgData name="mehak nirala" userId="e9978b801fbf7d5e" providerId="LiveId" clId="{FA58A47B-5320-474E-B5AF-4033A9F2C268}" dt="2025-04-02T06:37:50.967" v="1040" actId="2696"/>
      <pc:docMkLst>
        <pc:docMk/>
      </pc:docMkLst>
      <pc:sldChg chg="modSp mod">
        <pc:chgData name="mehak nirala" userId="e9978b801fbf7d5e" providerId="LiveId" clId="{FA58A47B-5320-474E-B5AF-4033A9F2C268}" dt="2025-04-01T19:46:00.922" v="660"/>
        <pc:sldMkLst>
          <pc:docMk/>
          <pc:sldMk cId="4231573800" sldId="256"/>
        </pc:sldMkLst>
        <pc:spChg chg="mod">
          <ac:chgData name="mehak nirala" userId="e9978b801fbf7d5e" providerId="LiveId" clId="{FA58A47B-5320-474E-B5AF-4033A9F2C268}" dt="2025-04-01T19:46:00.922" v="660"/>
          <ac:spMkLst>
            <pc:docMk/>
            <pc:sldMk cId="4231573800" sldId="256"/>
            <ac:spMk id="2" creationId="{863977EB-69F3-ADAB-B606-A162D4780975}"/>
          </ac:spMkLst>
        </pc:spChg>
        <pc:spChg chg="mod">
          <ac:chgData name="mehak nirala" userId="e9978b801fbf7d5e" providerId="LiveId" clId="{FA58A47B-5320-474E-B5AF-4033A9F2C268}" dt="2025-04-01T14:32:35.896" v="407" actId="20577"/>
          <ac:spMkLst>
            <pc:docMk/>
            <pc:sldMk cId="4231573800" sldId="256"/>
            <ac:spMk id="3" creationId="{7E3A2354-A1F9-E083-E9B3-0DB39FCF1BE8}"/>
          </ac:spMkLst>
        </pc:spChg>
      </pc:sldChg>
      <pc:sldChg chg="modSp mod">
        <pc:chgData name="mehak nirala" userId="e9978b801fbf7d5e" providerId="LiveId" clId="{FA58A47B-5320-474E-B5AF-4033A9F2C268}" dt="2025-04-01T19:46:00.922" v="660"/>
        <pc:sldMkLst>
          <pc:docMk/>
          <pc:sldMk cId="984734164" sldId="257"/>
        </pc:sldMkLst>
        <pc:spChg chg="mod">
          <ac:chgData name="mehak nirala" userId="e9978b801fbf7d5e" providerId="LiveId" clId="{FA58A47B-5320-474E-B5AF-4033A9F2C268}" dt="2025-04-01T19:46:00.922" v="660"/>
          <ac:spMkLst>
            <pc:docMk/>
            <pc:sldMk cId="984734164" sldId="257"/>
            <ac:spMk id="2" creationId="{2433F1AA-2F0F-3935-60B9-D09EE956C59E}"/>
          </ac:spMkLst>
        </pc:spChg>
        <pc:spChg chg="mod">
          <ac:chgData name="mehak nirala" userId="e9978b801fbf7d5e" providerId="LiveId" clId="{FA58A47B-5320-474E-B5AF-4033A9F2C268}" dt="2025-04-01T19:46:00.922" v="660"/>
          <ac:spMkLst>
            <pc:docMk/>
            <pc:sldMk cId="984734164" sldId="257"/>
            <ac:spMk id="3" creationId="{F9E750EB-1ECC-2DA7-4745-C78213CD758A}"/>
          </ac:spMkLst>
        </pc:spChg>
      </pc:sldChg>
      <pc:sldChg chg="modSp mod">
        <pc:chgData name="mehak nirala" userId="e9978b801fbf7d5e" providerId="LiveId" clId="{FA58A47B-5320-474E-B5AF-4033A9F2C268}" dt="2025-04-01T19:46:00.922" v="660"/>
        <pc:sldMkLst>
          <pc:docMk/>
          <pc:sldMk cId="2096548599" sldId="258"/>
        </pc:sldMkLst>
        <pc:spChg chg="mod">
          <ac:chgData name="mehak nirala" userId="e9978b801fbf7d5e" providerId="LiveId" clId="{FA58A47B-5320-474E-B5AF-4033A9F2C268}" dt="2025-04-01T19:46:00.922" v="660"/>
          <ac:spMkLst>
            <pc:docMk/>
            <pc:sldMk cId="2096548599" sldId="258"/>
            <ac:spMk id="2" creationId="{51D4CD07-EFDA-F020-6735-23992734C29A}"/>
          </ac:spMkLst>
        </pc:spChg>
        <pc:spChg chg="mod">
          <ac:chgData name="mehak nirala" userId="e9978b801fbf7d5e" providerId="LiveId" clId="{FA58A47B-5320-474E-B5AF-4033A9F2C268}" dt="2025-04-01T19:46:00.922" v="660"/>
          <ac:spMkLst>
            <pc:docMk/>
            <pc:sldMk cId="2096548599" sldId="258"/>
            <ac:spMk id="3" creationId="{BA122569-B0CC-14E6-4FDF-7B00032DB3EB}"/>
          </ac:spMkLst>
        </pc:spChg>
      </pc:sldChg>
      <pc:sldChg chg="addSp modSp new del mod">
        <pc:chgData name="mehak nirala" userId="e9978b801fbf7d5e" providerId="LiveId" clId="{FA58A47B-5320-474E-B5AF-4033A9F2C268}" dt="2025-04-01T08:19:50.825" v="73" actId="2696"/>
        <pc:sldMkLst>
          <pc:docMk/>
          <pc:sldMk cId="4137551213" sldId="259"/>
        </pc:sldMkLst>
        <pc:picChg chg="add mod">
          <ac:chgData name="mehak nirala" userId="e9978b801fbf7d5e" providerId="LiveId" clId="{FA58A47B-5320-474E-B5AF-4033A9F2C268}" dt="2025-04-01T08:05:06.737" v="4" actId="14100"/>
          <ac:picMkLst>
            <pc:docMk/>
            <pc:sldMk cId="4137551213" sldId="259"/>
            <ac:picMk id="3" creationId="{D77BFEE7-FFE7-3C82-DB3B-B0FA65B8449A}"/>
          </ac:picMkLst>
        </pc:picChg>
      </pc:sldChg>
      <pc:sldChg chg="addSp new mod">
        <pc:chgData name="mehak nirala" userId="e9978b801fbf7d5e" providerId="LiveId" clId="{FA58A47B-5320-474E-B5AF-4033A9F2C268}" dt="2025-04-01T19:27:19.439" v="501" actId="22"/>
        <pc:sldMkLst>
          <pc:docMk/>
          <pc:sldMk cId="3756028584" sldId="260"/>
        </pc:sldMkLst>
        <pc:picChg chg="add">
          <ac:chgData name="mehak nirala" userId="e9978b801fbf7d5e" providerId="LiveId" clId="{FA58A47B-5320-474E-B5AF-4033A9F2C268}" dt="2025-04-01T19:27:19.439" v="501" actId="22"/>
          <ac:picMkLst>
            <pc:docMk/>
            <pc:sldMk cId="3756028584" sldId="260"/>
            <ac:picMk id="3" creationId="{33D99663-3678-BDE9-6DC4-F1A6F521A0A4}"/>
          </ac:picMkLst>
        </pc:picChg>
      </pc:sldChg>
      <pc:sldChg chg="modSp new del">
        <pc:chgData name="mehak nirala" userId="e9978b801fbf7d5e" providerId="LiveId" clId="{FA58A47B-5320-474E-B5AF-4033A9F2C268}" dt="2025-04-01T14:30:37.460" v="389" actId="2696"/>
        <pc:sldMkLst>
          <pc:docMk/>
          <pc:sldMk cId="2720824642" sldId="261"/>
        </pc:sldMkLst>
        <pc:spChg chg="mod">
          <ac:chgData name="mehak nirala" userId="e9978b801fbf7d5e" providerId="LiveId" clId="{FA58A47B-5320-474E-B5AF-4033A9F2C268}" dt="2025-04-01T08:28:13.194" v="204"/>
          <ac:spMkLst>
            <pc:docMk/>
            <pc:sldMk cId="2720824642" sldId="261"/>
            <ac:spMk id="2" creationId="{8BBEA1E9-2668-400F-1C15-979BC9C6A7D6}"/>
          </ac:spMkLst>
        </pc:spChg>
        <pc:spChg chg="mod">
          <ac:chgData name="mehak nirala" userId="e9978b801fbf7d5e" providerId="LiveId" clId="{FA58A47B-5320-474E-B5AF-4033A9F2C268}" dt="2025-04-01T08:28:13.194" v="204"/>
          <ac:spMkLst>
            <pc:docMk/>
            <pc:sldMk cId="2720824642" sldId="261"/>
            <ac:spMk id="3" creationId="{77B912B9-73B4-13F6-BA88-35AA5B5EB3A4}"/>
          </ac:spMkLst>
        </pc:spChg>
      </pc:sldChg>
      <pc:sldChg chg="modSp new mod">
        <pc:chgData name="mehak nirala" userId="e9978b801fbf7d5e" providerId="LiveId" clId="{FA58A47B-5320-474E-B5AF-4033A9F2C268}" dt="2025-04-01T19:46:00.922" v="660"/>
        <pc:sldMkLst>
          <pc:docMk/>
          <pc:sldMk cId="2683222780" sldId="262"/>
        </pc:sldMkLst>
        <pc:spChg chg="mod">
          <ac:chgData name="mehak nirala" userId="e9978b801fbf7d5e" providerId="LiveId" clId="{FA58A47B-5320-474E-B5AF-4033A9F2C268}" dt="2025-04-01T19:46:00.922" v="660"/>
          <ac:spMkLst>
            <pc:docMk/>
            <pc:sldMk cId="2683222780" sldId="262"/>
            <ac:spMk id="2" creationId="{794CA514-C9EF-142F-851D-A0C80649C466}"/>
          </ac:spMkLst>
        </pc:spChg>
        <pc:spChg chg="mod">
          <ac:chgData name="mehak nirala" userId="e9978b801fbf7d5e" providerId="LiveId" clId="{FA58A47B-5320-474E-B5AF-4033A9F2C268}" dt="2025-04-01T19:46:00.922" v="660"/>
          <ac:spMkLst>
            <pc:docMk/>
            <pc:sldMk cId="2683222780" sldId="262"/>
            <ac:spMk id="3" creationId="{9DE5075E-F59C-8DB3-D816-DF2F20C50E65}"/>
          </ac:spMkLst>
        </pc:spChg>
      </pc:sldChg>
      <pc:sldChg chg="addSp delSp modSp new del mod">
        <pc:chgData name="mehak nirala" userId="e9978b801fbf7d5e" providerId="LiveId" clId="{FA58A47B-5320-474E-B5AF-4033A9F2C268}" dt="2025-04-01T18:41:54.802" v="500" actId="2696"/>
        <pc:sldMkLst>
          <pc:docMk/>
          <pc:sldMk cId="2449411640" sldId="263"/>
        </pc:sldMkLst>
        <pc:spChg chg="mod">
          <ac:chgData name="mehak nirala" userId="e9978b801fbf7d5e" providerId="LiveId" clId="{FA58A47B-5320-474E-B5AF-4033A9F2C268}" dt="2025-04-01T08:28:13.194" v="204"/>
          <ac:spMkLst>
            <pc:docMk/>
            <pc:sldMk cId="2449411640" sldId="263"/>
            <ac:spMk id="2" creationId="{7E241000-5461-7619-5386-45C5ACF29E44}"/>
          </ac:spMkLst>
        </pc:spChg>
        <pc:spChg chg="del">
          <ac:chgData name="mehak nirala" userId="e9978b801fbf7d5e" providerId="LiveId" clId="{FA58A47B-5320-474E-B5AF-4033A9F2C268}" dt="2025-04-01T08:21:10.139" v="75" actId="22"/>
          <ac:spMkLst>
            <pc:docMk/>
            <pc:sldMk cId="2449411640" sldId="263"/>
            <ac:spMk id="3" creationId="{0583A3CF-FD8A-3482-BB59-7B19782C6C2B}"/>
          </ac:spMkLst>
        </pc:spChg>
        <pc:spChg chg="mod">
          <ac:chgData name="mehak nirala" userId="e9978b801fbf7d5e" providerId="LiveId" clId="{FA58A47B-5320-474E-B5AF-4033A9F2C268}" dt="2025-04-01T08:28:13.194" v="204"/>
          <ac:spMkLst>
            <pc:docMk/>
            <pc:sldMk cId="2449411640" sldId="263"/>
            <ac:spMk id="4" creationId="{CDB94E74-EED5-FFEE-3480-AE04E792B804}"/>
          </ac:spMkLst>
        </pc:spChg>
        <pc:spChg chg="add mod">
          <ac:chgData name="mehak nirala" userId="e9978b801fbf7d5e" providerId="LiveId" clId="{FA58A47B-5320-474E-B5AF-4033A9F2C268}" dt="2025-04-01T08:28:13.194" v="204"/>
          <ac:spMkLst>
            <pc:docMk/>
            <pc:sldMk cId="2449411640" sldId="263"/>
            <ac:spMk id="8" creationId="{04C83B90-4212-4E65-5B31-3E575065A3BE}"/>
          </ac:spMkLst>
        </pc:spChg>
        <pc:picChg chg="add del mod ord">
          <ac:chgData name="mehak nirala" userId="e9978b801fbf7d5e" providerId="LiveId" clId="{FA58A47B-5320-474E-B5AF-4033A9F2C268}" dt="2025-04-01T08:21:18.879" v="77" actId="478"/>
          <ac:picMkLst>
            <pc:docMk/>
            <pc:sldMk cId="2449411640" sldId="263"/>
            <ac:picMk id="6" creationId="{A561CA67-CCEE-6B27-544F-894579553006}"/>
          </ac:picMkLst>
        </pc:picChg>
      </pc:sldChg>
      <pc:sldChg chg="new del">
        <pc:chgData name="mehak nirala" userId="e9978b801fbf7d5e" providerId="LiveId" clId="{FA58A47B-5320-474E-B5AF-4033A9F2C268}" dt="2025-04-01T08:19:42.923" v="72" actId="2696"/>
        <pc:sldMkLst>
          <pc:docMk/>
          <pc:sldMk cId="3211229501" sldId="263"/>
        </pc:sldMkLst>
      </pc:sldChg>
      <pc:sldChg chg="addSp modSp new del mod">
        <pc:chgData name="mehak nirala" userId="e9978b801fbf7d5e" providerId="LiveId" clId="{FA58A47B-5320-474E-B5AF-4033A9F2C268}" dt="2025-04-02T06:37:50.967" v="1040" actId="2696"/>
        <pc:sldMkLst>
          <pc:docMk/>
          <pc:sldMk cId="3694795973" sldId="264"/>
        </pc:sldMkLst>
        <pc:spChg chg="mod">
          <ac:chgData name="mehak nirala" userId="e9978b801fbf7d5e" providerId="LiveId" clId="{FA58A47B-5320-474E-B5AF-4033A9F2C268}" dt="2025-04-01T19:46:00.922" v="660"/>
          <ac:spMkLst>
            <pc:docMk/>
            <pc:sldMk cId="3694795973" sldId="264"/>
            <ac:spMk id="2" creationId="{A763F670-E069-3B94-ADAC-D1DF01E52087}"/>
          </ac:spMkLst>
        </pc:spChg>
        <pc:picChg chg="add mod">
          <ac:chgData name="mehak nirala" userId="e9978b801fbf7d5e" providerId="LiveId" clId="{FA58A47B-5320-474E-B5AF-4033A9F2C268}" dt="2025-04-01T08:28:27.638" v="205" actId="14100"/>
          <ac:picMkLst>
            <pc:docMk/>
            <pc:sldMk cId="3694795973" sldId="264"/>
            <ac:picMk id="4" creationId="{5BA1DD2F-AC2E-E539-D88F-83B1518BE50C}"/>
          </ac:picMkLst>
        </pc:picChg>
      </pc:sldChg>
      <pc:sldChg chg="new del">
        <pc:chgData name="mehak nirala" userId="e9978b801fbf7d5e" providerId="LiveId" clId="{FA58A47B-5320-474E-B5AF-4033A9F2C268}" dt="2025-04-01T14:30:31.927" v="388" actId="2696"/>
        <pc:sldMkLst>
          <pc:docMk/>
          <pc:sldMk cId="504850990" sldId="265"/>
        </pc:sldMkLst>
      </pc:sldChg>
      <pc:sldChg chg="addSp delSp modSp new mod">
        <pc:chgData name="mehak nirala" userId="e9978b801fbf7d5e" providerId="LiveId" clId="{FA58A47B-5320-474E-B5AF-4033A9F2C268}" dt="2025-04-01T19:50:08.686" v="661"/>
        <pc:sldMkLst>
          <pc:docMk/>
          <pc:sldMk cId="1176271903" sldId="265"/>
        </pc:sldMkLst>
        <pc:spChg chg="mod">
          <ac:chgData name="mehak nirala" userId="e9978b801fbf7d5e" providerId="LiveId" clId="{FA58A47B-5320-474E-B5AF-4033A9F2C268}" dt="2025-04-01T19:45:53.448" v="659" actId="27636"/>
          <ac:spMkLst>
            <pc:docMk/>
            <pc:sldMk cId="1176271903" sldId="265"/>
            <ac:spMk id="2" creationId="{A2EA333C-C1F1-7F7A-ACC4-AE894712228A}"/>
          </ac:spMkLst>
        </pc:spChg>
        <pc:picChg chg="add del mod">
          <ac:chgData name="mehak nirala" userId="e9978b801fbf7d5e" providerId="LiveId" clId="{FA58A47B-5320-474E-B5AF-4033A9F2C268}" dt="2025-04-01T15:35:31.829" v="452" actId="478"/>
          <ac:picMkLst>
            <pc:docMk/>
            <pc:sldMk cId="1176271903" sldId="265"/>
            <ac:picMk id="4" creationId="{11E61A93-92F7-8A1D-4A69-840A09C6E32C}"/>
          </ac:picMkLst>
        </pc:picChg>
        <pc:picChg chg="add mod">
          <ac:chgData name="mehak nirala" userId="e9978b801fbf7d5e" providerId="LiveId" clId="{FA58A47B-5320-474E-B5AF-4033A9F2C268}" dt="2025-04-01T19:50:08.686" v="661"/>
          <ac:picMkLst>
            <pc:docMk/>
            <pc:sldMk cId="1176271903" sldId="265"/>
            <ac:picMk id="6" creationId="{8326365D-B7A7-891C-0270-2E8E15FF707D}"/>
          </ac:picMkLst>
        </pc:picChg>
      </pc:sldChg>
      <pc:sldChg chg="addSp delSp modSp new del mod">
        <pc:chgData name="mehak nirala" userId="e9978b801fbf7d5e" providerId="LiveId" clId="{FA58A47B-5320-474E-B5AF-4033A9F2C268}" dt="2025-04-01T14:25:03.094" v="329" actId="2696"/>
        <pc:sldMkLst>
          <pc:docMk/>
          <pc:sldMk cId="3892828365" sldId="265"/>
        </pc:sldMkLst>
        <pc:spChg chg="mod">
          <ac:chgData name="mehak nirala" userId="e9978b801fbf7d5e" providerId="LiveId" clId="{FA58A47B-5320-474E-B5AF-4033A9F2C268}" dt="2025-04-01T14:24:56.772" v="328" actId="27636"/>
          <ac:spMkLst>
            <pc:docMk/>
            <pc:sldMk cId="3892828365" sldId="265"/>
            <ac:spMk id="2" creationId="{508688AC-175F-5BF0-13D0-5865D932018F}"/>
          </ac:spMkLst>
        </pc:spChg>
        <pc:spChg chg="mod">
          <ac:chgData name="mehak nirala" userId="e9978b801fbf7d5e" providerId="LiveId" clId="{FA58A47B-5320-474E-B5AF-4033A9F2C268}" dt="2025-04-01T14:22:39.254" v="312" actId="27636"/>
          <ac:spMkLst>
            <pc:docMk/>
            <pc:sldMk cId="3892828365" sldId="265"/>
            <ac:spMk id="3" creationId="{88F2E452-94C3-7044-1F3D-01F61A56A00B}"/>
          </ac:spMkLst>
        </pc:spChg>
        <pc:picChg chg="add del mod">
          <ac:chgData name="mehak nirala" userId="e9978b801fbf7d5e" providerId="LiveId" clId="{FA58A47B-5320-474E-B5AF-4033A9F2C268}" dt="2025-04-01T14:24:31.524" v="325" actId="21"/>
          <ac:picMkLst>
            <pc:docMk/>
            <pc:sldMk cId="3892828365" sldId="265"/>
            <ac:picMk id="5" creationId="{12D3B2F8-A807-E6EC-4B4E-EE37A7F66EE7}"/>
          </ac:picMkLst>
        </pc:picChg>
      </pc:sldChg>
      <pc:sldChg chg="addSp new del mod">
        <pc:chgData name="mehak nirala" userId="e9978b801fbf7d5e" providerId="LiveId" clId="{FA58A47B-5320-474E-B5AF-4033A9F2C268}" dt="2025-04-01T19:30:22.916" v="504" actId="2696"/>
        <pc:sldMkLst>
          <pc:docMk/>
          <pc:sldMk cId="904324325" sldId="266"/>
        </pc:sldMkLst>
        <pc:picChg chg="add">
          <ac:chgData name="mehak nirala" userId="e9978b801fbf7d5e" providerId="LiveId" clId="{FA58A47B-5320-474E-B5AF-4033A9F2C268}" dt="2025-04-01T19:29:58.938" v="503" actId="22"/>
          <ac:picMkLst>
            <pc:docMk/>
            <pc:sldMk cId="904324325" sldId="266"/>
            <ac:picMk id="3" creationId="{C8E6D5D3-255A-D401-B790-35DCAE6F9D09}"/>
          </ac:picMkLst>
        </pc:picChg>
      </pc:sldChg>
      <pc:sldChg chg="addSp delSp new del mod">
        <pc:chgData name="mehak nirala" userId="e9978b801fbf7d5e" providerId="LiveId" clId="{FA58A47B-5320-474E-B5AF-4033A9F2C268}" dt="2025-04-01T19:43:17.083" v="615" actId="2696"/>
        <pc:sldMkLst>
          <pc:docMk/>
          <pc:sldMk cId="2997331623" sldId="266"/>
        </pc:sldMkLst>
        <pc:spChg chg="add del">
          <ac:chgData name="mehak nirala" userId="e9978b801fbf7d5e" providerId="LiveId" clId="{FA58A47B-5320-474E-B5AF-4033A9F2C268}" dt="2025-04-01T19:34:52.964" v="507" actId="478"/>
          <ac:spMkLst>
            <pc:docMk/>
            <pc:sldMk cId="2997331623" sldId="266"/>
            <ac:spMk id="3" creationId="{3FAC0124-A6A0-7F3B-4029-22E87D01082F}"/>
          </ac:spMkLst>
        </pc:spChg>
      </pc:sldChg>
      <pc:sldChg chg="addSp delSp modSp new del mod">
        <pc:chgData name="mehak nirala" userId="e9978b801fbf7d5e" providerId="LiveId" clId="{FA58A47B-5320-474E-B5AF-4033A9F2C268}" dt="2025-04-01T18:41:50.601" v="499" actId="2696"/>
        <pc:sldMkLst>
          <pc:docMk/>
          <pc:sldMk cId="4020317634" sldId="266"/>
        </pc:sldMkLst>
        <pc:spChg chg="mod">
          <ac:chgData name="mehak nirala" userId="e9978b801fbf7d5e" providerId="LiveId" clId="{FA58A47B-5320-474E-B5AF-4033A9F2C268}" dt="2025-04-01T16:00:45.684" v="494" actId="255"/>
          <ac:spMkLst>
            <pc:docMk/>
            <pc:sldMk cId="4020317634" sldId="266"/>
            <ac:spMk id="2" creationId="{26DB60E4-E34C-AFA9-0786-285091F7A6E0}"/>
          </ac:spMkLst>
        </pc:spChg>
        <pc:spChg chg="del">
          <ac:chgData name="mehak nirala" userId="e9978b801fbf7d5e" providerId="LiveId" clId="{FA58A47B-5320-474E-B5AF-4033A9F2C268}" dt="2025-04-01T15:51:20.263" v="456" actId="22"/>
          <ac:spMkLst>
            <pc:docMk/>
            <pc:sldMk cId="4020317634" sldId="266"/>
            <ac:spMk id="3" creationId="{C6E41865-82E7-27BE-E2E5-A5A8A8D3601B}"/>
          </ac:spMkLst>
        </pc:spChg>
        <pc:spChg chg="add del mod">
          <ac:chgData name="mehak nirala" userId="e9978b801fbf7d5e" providerId="LiveId" clId="{FA58A47B-5320-474E-B5AF-4033A9F2C268}" dt="2025-04-01T15:52:28.823" v="465" actId="931"/>
          <ac:spMkLst>
            <pc:docMk/>
            <pc:sldMk cId="4020317634" sldId="266"/>
            <ac:spMk id="10" creationId="{0256B34C-9858-4C25-E861-9FB6D21A57BD}"/>
          </ac:spMkLst>
        </pc:spChg>
        <pc:picChg chg="add del mod ord">
          <ac:chgData name="mehak nirala" userId="e9978b801fbf7d5e" providerId="LiveId" clId="{FA58A47B-5320-474E-B5AF-4033A9F2C268}" dt="2025-04-01T15:52:03.226" v="464" actId="478"/>
          <ac:picMkLst>
            <pc:docMk/>
            <pc:sldMk cId="4020317634" sldId="266"/>
            <ac:picMk id="6" creationId="{B7D6649F-0647-F9E9-AFF3-E389775EF7DA}"/>
          </ac:picMkLst>
        </pc:picChg>
        <pc:picChg chg="add mod">
          <ac:chgData name="mehak nirala" userId="e9978b801fbf7d5e" providerId="LiveId" clId="{FA58A47B-5320-474E-B5AF-4033A9F2C268}" dt="2025-04-01T16:01:02.437" v="496" actId="14100"/>
          <ac:picMkLst>
            <pc:docMk/>
            <pc:sldMk cId="4020317634" sldId="266"/>
            <ac:picMk id="8" creationId="{DE0305FE-096A-E890-7F9A-A4A8C06802A1}"/>
          </ac:picMkLst>
        </pc:picChg>
        <pc:picChg chg="add mod">
          <ac:chgData name="mehak nirala" userId="e9978b801fbf7d5e" providerId="LiveId" clId="{FA58A47B-5320-474E-B5AF-4033A9F2C268}" dt="2025-04-01T15:52:49.443" v="468" actId="14826"/>
          <ac:picMkLst>
            <pc:docMk/>
            <pc:sldMk cId="4020317634" sldId="266"/>
            <ac:picMk id="12" creationId="{414238A8-0897-9F9C-7B93-4EA549971641}"/>
          </ac:picMkLst>
        </pc:picChg>
        <pc:picChg chg="add del mod">
          <ac:chgData name="mehak nirala" userId="e9978b801fbf7d5e" providerId="LiveId" clId="{FA58A47B-5320-474E-B5AF-4033A9F2C268}" dt="2025-04-01T16:02:05.813" v="498" actId="21"/>
          <ac:picMkLst>
            <pc:docMk/>
            <pc:sldMk cId="4020317634" sldId="266"/>
            <ac:picMk id="14" creationId="{696C154B-1F6B-9F95-038B-BC76E4B445D0}"/>
          </ac:picMkLst>
        </pc:picChg>
      </pc:sldChg>
      <pc:sldChg chg="addSp modSp new mod">
        <pc:chgData name="mehak nirala" userId="e9978b801fbf7d5e" providerId="LiveId" clId="{FA58A47B-5320-474E-B5AF-4033A9F2C268}" dt="2025-04-01T19:46:00.922" v="660"/>
        <pc:sldMkLst>
          <pc:docMk/>
          <pc:sldMk cId="2260459764" sldId="267"/>
        </pc:sldMkLst>
        <pc:spChg chg="mod">
          <ac:chgData name="mehak nirala" userId="e9978b801fbf7d5e" providerId="LiveId" clId="{FA58A47B-5320-474E-B5AF-4033A9F2C268}" dt="2025-04-01T19:46:00.922" v="660"/>
          <ac:spMkLst>
            <pc:docMk/>
            <pc:sldMk cId="2260459764" sldId="267"/>
            <ac:spMk id="2" creationId="{69298C6D-B54F-B6D3-B27C-34ED748F4695}"/>
          </ac:spMkLst>
        </pc:spChg>
        <pc:spChg chg="add mod">
          <ac:chgData name="mehak nirala" userId="e9978b801fbf7d5e" providerId="LiveId" clId="{FA58A47B-5320-474E-B5AF-4033A9F2C268}" dt="2025-04-01T19:38:19.518" v="587" actId="20577"/>
          <ac:spMkLst>
            <pc:docMk/>
            <pc:sldMk cId="2260459764" sldId="267"/>
            <ac:spMk id="4" creationId="{4B6FB67B-1D60-0784-AD81-FE8CC2D35516}"/>
          </ac:spMkLst>
        </pc:spChg>
      </pc:sldChg>
      <pc:sldChg chg="addSp delSp modSp new del">
        <pc:chgData name="mehak nirala" userId="e9978b801fbf7d5e" providerId="LiveId" clId="{FA58A47B-5320-474E-B5AF-4033A9F2C268}" dt="2025-04-01T19:43:52.740" v="620" actId="2696"/>
        <pc:sldMkLst>
          <pc:docMk/>
          <pc:sldMk cId="761914765" sldId="268"/>
        </pc:sldMkLst>
        <pc:picChg chg="add del mod">
          <ac:chgData name="mehak nirala" userId="e9978b801fbf7d5e" providerId="LiveId" clId="{FA58A47B-5320-474E-B5AF-4033A9F2C268}" dt="2025-04-01T19:41:19.279" v="606" actId="478"/>
          <ac:picMkLst>
            <pc:docMk/>
            <pc:sldMk cId="761914765" sldId="268"/>
            <ac:picMk id="2050" creationId="{CFE19955-486F-828D-A42D-2F0313B0E0BC}"/>
          </ac:picMkLst>
        </pc:picChg>
        <pc:picChg chg="add del mod">
          <ac:chgData name="mehak nirala" userId="e9978b801fbf7d5e" providerId="LiveId" clId="{FA58A47B-5320-474E-B5AF-4033A9F2C268}" dt="2025-04-01T19:41:57.516" v="610" actId="478"/>
          <ac:picMkLst>
            <pc:docMk/>
            <pc:sldMk cId="761914765" sldId="268"/>
            <ac:picMk id="2052" creationId="{6F4B0C72-84B3-0DAF-6A59-0340205AEB27}"/>
          </ac:picMkLst>
        </pc:picChg>
        <pc:picChg chg="add del mod">
          <ac:chgData name="mehak nirala" userId="e9978b801fbf7d5e" providerId="LiveId" clId="{FA58A47B-5320-474E-B5AF-4033A9F2C268}" dt="2025-04-01T19:43:08.563" v="614" actId="478"/>
          <ac:picMkLst>
            <pc:docMk/>
            <pc:sldMk cId="761914765" sldId="268"/>
            <ac:picMk id="2054" creationId="{E76B57FF-0600-4B47-49D9-AE9EF116EA51}"/>
          </ac:picMkLst>
        </pc:picChg>
      </pc:sldChg>
      <pc:sldChg chg="delSp modSp new mod">
        <pc:chgData name="mehak nirala" userId="e9978b801fbf7d5e" providerId="LiveId" clId="{FA58A47B-5320-474E-B5AF-4033A9F2C268}" dt="2025-04-01T19:45:08.947" v="646" actId="478"/>
        <pc:sldMkLst>
          <pc:docMk/>
          <pc:sldMk cId="1969136431" sldId="268"/>
        </pc:sldMkLst>
        <pc:spChg chg="del mod">
          <ac:chgData name="mehak nirala" userId="e9978b801fbf7d5e" providerId="LiveId" clId="{FA58A47B-5320-474E-B5AF-4033A9F2C268}" dt="2025-04-01T19:45:08.947" v="646" actId="478"/>
          <ac:spMkLst>
            <pc:docMk/>
            <pc:sldMk cId="1969136431" sldId="268"/>
            <ac:spMk id="2" creationId="{BD8589B1-F52A-6F4B-70E1-8D1CCFB6723B}"/>
          </ac:spMkLst>
        </pc:spChg>
        <pc:spChg chg="mod">
          <ac:chgData name="mehak nirala" userId="e9978b801fbf7d5e" providerId="LiveId" clId="{FA58A47B-5320-474E-B5AF-4033A9F2C268}" dt="2025-04-01T19:44:47.281" v="643" actId="14100"/>
          <ac:spMkLst>
            <pc:docMk/>
            <pc:sldMk cId="1969136431" sldId="268"/>
            <ac:spMk id="3" creationId="{8B4FE63B-F9C7-6D00-5171-1CB6C24D4E44}"/>
          </ac:spMkLst>
        </pc:spChg>
      </pc:sldChg>
      <pc:sldChg chg="modSp new mod">
        <pc:chgData name="mehak nirala" userId="e9978b801fbf7d5e" providerId="LiveId" clId="{FA58A47B-5320-474E-B5AF-4033A9F2C268}" dt="2025-04-02T06:36:23.521" v="1039" actId="20577"/>
        <pc:sldMkLst>
          <pc:docMk/>
          <pc:sldMk cId="404785474" sldId="269"/>
        </pc:sldMkLst>
        <pc:spChg chg="mod">
          <ac:chgData name="mehak nirala" userId="e9978b801fbf7d5e" providerId="LiveId" clId="{FA58A47B-5320-474E-B5AF-4033A9F2C268}" dt="2025-04-02T06:32:11.166" v="712" actId="20577"/>
          <ac:spMkLst>
            <pc:docMk/>
            <pc:sldMk cId="404785474" sldId="269"/>
            <ac:spMk id="2" creationId="{FB0622FA-CFDA-321C-C228-BA65A96EEFD4}"/>
          </ac:spMkLst>
        </pc:spChg>
        <pc:spChg chg="mod">
          <ac:chgData name="mehak nirala" userId="e9978b801fbf7d5e" providerId="LiveId" clId="{FA58A47B-5320-474E-B5AF-4033A9F2C268}" dt="2025-04-02T06:36:23.521" v="1039" actId="20577"/>
          <ac:spMkLst>
            <pc:docMk/>
            <pc:sldMk cId="404785474" sldId="269"/>
            <ac:spMk id="3" creationId="{0075FEFB-4F0F-6143-7C90-7BC4916C042F}"/>
          </ac:spMkLst>
        </pc:spChg>
      </pc:sldChg>
      <pc:sldChg chg="addSp delSp modSp new del mod">
        <pc:chgData name="mehak nirala" userId="e9978b801fbf7d5e" providerId="LiveId" clId="{FA58A47B-5320-474E-B5AF-4033A9F2C268}" dt="2025-04-01T19:43:46.486" v="619" actId="2696"/>
        <pc:sldMkLst>
          <pc:docMk/>
          <pc:sldMk cId="2077319821" sldId="269"/>
        </pc:sldMkLst>
        <pc:spChg chg="mod">
          <ac:chgData name="mehak nirala" userId="e9978b801fbf7d5e" providerId="LiveId" clId="{FA58A47B-5320-474E-B5AF-4033A9F2C268}" dt="2025-04-01T19:39:46.221" v="600" actId="20577"/>
          <ac:spMkLst>
            <pc:docMk/>
            <pc:sldMk cId="2077319821" sldId="269"/>
            <ac:spMk id="2" creationId="{F0D9EC02-777A-E7E5-5A4B-ABA0B685F2A2}"/>
          </ac:spMkLst>
        </pc:spChg>
        <pc:picChg chg="add del mod">
          <ac:chgData name="mehak nirala" userId="e9978b801fbf7d5e" providerId="LiveId" clId="{FA58A47B-5320-474E-B5AF-4033A9F2C268}" dt="2025-04-01T19:43:36.964" v="618" actId="21"/>
          <ac:picMkLst>
            <pc:docMk/>
            <pc:sldMk cId="2077319821" sldId="269"/>
            <ac:picMk id="1026" creationId="{8F42D91C-918C-8043-3317-88F018820E8F}"/>
          </ac:picMkLst>
        </pc:picChg>
      </pc:sldChg>
      <pc:sldChg chg="modSp new del mod">
        <pc:chgData name="mehak nirala" userId="e9978b801fbf7d5e" providerId="LiveId" clId="{FA58A47B-5320-474E-B5AF-4033A9F2C268}" dt="2025-04-02T06:31:54.271" v="698" actId="2696"/>
        <pc:sldMkLst>
          <pc:docMk/>
          <pc:sldMk cId="4200035887" sldId="269"/>
        </pc:sldMkLst>
        <pc:spChg chg="mod">
          <ac:chgData name="mehak nirala" userId="e9978b801fbf7d5e" providerId="LiveId" clId="{FA58A47B-5320-474E-B5AF-4033A9F2C268}" dt="2025-04-02T06:31:44.852" v="697" actId="20577"/>
          <ac:spMkLst>
            <pc:docMk/>
            <pc:sldMk cId="4200035887" sldId="269"/>
            <ac:spMk id="2" creationId="{4D509DE2-B69C-AE12-FF6E-04BF1AA6DBB3}"/>
          </ac:spMkLst>
        </pc:spChg>
      </pc:sldChg>
      <pc:sldMasterChg chg="modSldLayout">
        <pc:chgData name="mehak nirala" userId="e9978b801fbf7d5e" providerId="LiveId" clId="{FA58A47B-5320-474E-B5AF-4033A9F2C268}" dt="2025-04-01T08:27:36.849" v="191"/>
        <pc:sldMasterMkLst>
          <pc:docMk/>
          <pc:sldMasterMk cId="4064684831" sldId="2147483941"/>
        </pc:sldMasterMkLst>
        <pc:sldLayoutChg chg="delSp">
          <pc:chgData name="mehak nirala" userId="e9978b801fbf7d5e" providerId="LiveId" clId="{FA58A47B-5320-474E-B5AF-4033A9F2C268}" dt="2025-04-01T08:27:36.849" v="191"/>
          <pc:sldLayoutMkLst>
            <pc:docMk/>
            <pc:sldMasterMk cId="4064684831" sldId="2147483941"/>
            <pc:sldLayoutMk cId="3666208768" sldId="2147483959"/>
          </pc:sldLayoutMkLst>
          <pc:spChg chg="del">
            <ac:chgData name="mehak nirala" userId="e9978b801fbf7d5e" providerId="LiveId" clId="{FA58A47B-5320-474E-B5AF-4033A9F2C268}" dt="2025-04-01T08:27:36.849" v="191"/>
            <ac:spMkLst>
              <pc:docMk/>
              <pc:sldMasterMk cId="4064684831" sldId="2147483941"/>
              <pc:sldLayoutMk cId="3666208768" sldId="2147483959"/>
              <ac:spMk id="7" creationId="{00000000-0000-0000-0000-000000000000}"/>
            </ac:spMkLst>
          </pc:spChg>
          <pc:spChg chg="del">
            <ac:chgData name="mehak nirala" userId="e9978b801fbf7d5e" providerId="LiveId" clId="{FA58A47B-5320-474E-B5AF-4033A9F2C268}" dt="2025-04-01T08:27:36.849" v="191"/>
            <ac:spMkLst>
              <pc:docMk/>
              <pc:sldMasterMk cId="4064684831" sldId="2147483941"/>
              <pc:sldLayoutMk cId="3666208768" sldId="2147483959"/>
              <ac:spMk id="9" creationId="{00000000-0000-0000-0000-000000000000}"/>
            </ac:spMkLst>
          </pc:spChg>
          <pc:spChg chg="del">
            <ac:chgData name="mehak nirala" userId="e9978b801fbf7d5e" providerId="LiveId" clId="{FA58A47B-5320-474E-B5AF-4033A9F2C268}" dt="2025-04-01T08:27:36.849" v="191"/>
            <ac:spMkLst>
              <pc:docMk/>
              <pc:sldMasterMk cId="4064684831" sldId="2147483941"/>
              <pc:sldLayoutMk cId="3666208768" sldId="2147483959"/>
              <ac:spMk id="29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48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9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25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233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74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5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548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066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28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06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79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22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3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84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84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01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409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C0E457-63AB-4D7D-895E-4C43E16B6A5E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74DCB4-BB4D-45F0-B3B4-92E098274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72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8" r:id="rId1"/>
    <p:sldLayoutId id="2147484149" r:id="rId2"/>
    <p:sldLayoutId id="2147484150" r:id="rId3"/>
    <p:sldLayoutId id="2147484151" r:id="rId4"/>
    <p:sldLayoutId id="2147484152" r:id="rId5"/>
    <p:sldLayoutId id="2147484153" r:id="rId6"/>
    <p:sldLayoutId id="2147484154" r:id="rId7"/>
    <p:sldLayoutId id="2147484155" r:id="rId8"/>
    <p:sldLayoutId id="2147484156" r:id="rId9"/>
    <p:sldLayoutId id="2147484157" r:id="rId10"/>
    <p:sldLayoutId id="2147484158" r:id="rId11"/>
    <p:sldLayoutId id="2147484159" r:id="rId12"/>
    <p:sldLayoutId id="2147484160" r:id="rId13"/>
    <p:sldLayoutId id="2147484161" r:id="rId14"/>
    <p:sldLayoutId id="2147484162" r:id="rId15"/>
    <p:sldLayoutId id="2147484163" r:id="rId16"/>
    <p:sldLayoutId id="214748416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leeping_car" TargetMode="External"/><Relationship Id="rId3" Type="http://schemas.openxmlformats.org/officeDocument/2006/relationships/hyperlink" Target="https://en.wikipedia.org/wiki/Express_trains_in_India#Superfast" TargetMode="External"/><Relationship Id="rId7" Type="http://schemas.openxmlformats.org/officeDocument/2006/relationships/hyperlink" Target="https://en.wikipedia.org/wiki/Chair_car" TargetMode="External"/><Relationship Id="rId2" Type="http://schemas.openxmlformats.org/officeDocument/2006/relationships/hyperlink" Target="https://en.wikipedia.org/wiki/Higher-speed_rai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ir-conditioned" TargetMode="External"/><Relationship Id="rId5" Type="http://schemas.openxmlformats.org/officeDocument/2006/relationships/hyperlink" Target="https://en.wikipedia.org/wiki/Indian_Railways#Ticketing_and_fares" TargetMode="External"/><Relationship Id="rId4" Type="http://schemas.openxmlformats.org/officeDocument/2006/relationships/hyperlink" Target="https://en.wikipedia.org/wiki/Indian_Railways" TargetMode="External"/><Relationship Id="rId9" Type="http://schemas.openxmlformats.org/officeDocument/2006/relationships/hyperlink" Target="https://en.wikipedia.org/wiki/Make_in_Indi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77EB-69F3-ADAB-B606-A162D4780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VANDE BHARAT EXPRESS</a:t>
            </a:r>
            <a:br>
              <a:rPr lang="en-US" sz="3600" b="1" dirty="0"/>
            </a:br>
            <a:r>
              <a:rPr lang="en-US" sz="3600" b="1" dirty="0"/>
              <a:t>Report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A2354-A1F9-E083-E9B3-0DB39FCF1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1639" y="4424515"/>
            <a:ext cx="3156428" cy="1012723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dirty="0">
                <a:solidFill>
                  <a:srgbClr val="002060"/>
                </a:solidFill>
                <a:latin typeface="Arial Narrow" panose="020B0606020202030204" pitchFamily="34" charset="0"/>
              </a:rPr>
              <a:t>By _ Mehak Nirala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157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F1AA-2F0F-3935-60B9-D09EE956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750EB-1ECC-2DA7-4745-C78213CD7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Power BI Tools used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Dashboard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Summary of data analyse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Skill Learned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Acknowledgement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73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4CD07-EFDA-F020-6735-23992734C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 BI Tools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2569-B0CC-14E6-4FDF-7B00032DB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Slicer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Hyperlink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Dax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4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A514-C9EF-142F-851D-A0C80649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Vande Bharat Express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5075E-F59C-8DB3-D816-DF2F20C5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first </a:t>
            </a:r>
            <a:r>
              <a:rPr lang="en-US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Vande Bharat Express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train was flagged off on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February 15, 2019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on the New Delhi-Kanpur-Allahabad-Varanasi route, running at a speed of 160 kilometers per hour.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Vande Bharat Express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is a medium to long-distance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2" tooltip="Higher-speed rail"/>
              </a:rPr>
              <a:t>semi-high speed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3" tooltip="Express trains in India"/>
              </a:rPr>
              <a:t>superfast express service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operated by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4" tooltip="Indian Railways"/>
              </a:rPr>
              <a:t>Indian Railways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It is a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5" tooltip="Indian Railways"/>
              </a:rPr>
              <a:t>reserved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6" tooltip="Air-conditioned"/>
              </a:rPr>
              <a:t>air-conditioned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7" tooltip="Chair car"/>
              </a:rPr>
              <a:t>chair car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service connecting cities that are less than 800 km (500 mi) apart or take less than ten hours to travel with existing services and a planned reserved, air-conditioned 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8" tooltip="Sleeping car"/>
              </a:rPr>
              <a:t>sleeper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service connecting cities that are 800 km (500 mi) to 1,200 km (750 mi) apart. The train was a part of the '</a:t>
            </a:r>
            <a:r>
              <a:rPr lang="en-US" b="0" i="0" u="none" strike="noStrike" dirty="0">
                <a:effectLst/>
                <a:latin typeface="Arial" panose="020B0604020202020204" pitchFamily="34" charset="0"/>
                <a:hlinkClick r:id="rId9" tooltip="Make in India"/>
              </a:rPr>
              <a:t>Make in India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' initiative by the government and entered commercial service on 15 February 2019.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322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333C-C1F1-7F7A-ACC4-AE894712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540775"/>
            <a:ext cx="9601196" cy="70792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Dashboard Snippets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hlinkClick r:id="rId2" action="ppaction://hlinksldjump" tooltip="https://www.irctc.co.in/nget/train-search"/>
            <a:extLst>
              <a:ext uri="{FF2B5EF4-FFF2-40B4-BE49-F238E27FC236}">
                <a16:creationId xmlns:a16="http://schemas.microsoft.com/office/drawing/2014/main" id="{8326365D-B7A7-891C-0270-2E8E15FF7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760" y="1248696"/>
            <a:ext cx="9914479" cy="492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7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99663-3678-BDE9-6DC4-F1A6F521A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29" y="723665"/>
            <a:ext cx="9716342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2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22FA-CFDA-321C-C228-BA65A96E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learned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FEFB-4F0F-6143-7C90-7BC4916C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Analyzing large data set and finding out key performance indicators which you have to present on dashboard.</a:t>
            </a:r>
          </a:p>
          <a:p>
            <a:r>
              <a:rPr lang="en-US" dirty="0"/>
              <a:t>How to categorized data in different way like Chart, Table etc.</a:t>
            </a:r>
          </a:p>
          <a:p>
            <a:r>
              <a:rPr lang="en-US" dirty="0"/>
              <a:t>How to use Map in Power BI</a:t>
            </a:r>
          </a:p>
          <a:p>
            <a:r>
              <a:rPr lang="en-US" dirty="0"/>
              <a:t>How can Attach hyperlink in Power BI </a:t>
            </a:r>
          </a:p>
          <a:p>
            <a:r>
              <a:rPr lang="en-US" dirty="0"/>
              <a:t>DAX Function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8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98C6D-B54F-B6D3-B27C-34ED748F4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Acknowledgement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FB67B-1D60-0784-AD81-FE8CC2D35516}"/>
              </a:ext>
            </a:extLst>
          </p:cNvPr>
          <p:cNvSpPr txBox="1"/>
          <p:nvPr/>
        </p:nvSpPr>
        <p:spPr>
          <a:xfrm>
            <a:off x="1295402" y="3527197"/>
            <a:ext cx="96011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I would like to express my special thanks of gratitude to my teacher ‘ </a:t>
            </a:r>
            <a:r>
              <a:rPr lang="en-IN" sz="1800" b="1" dirty="0">
                <a:solidFill>
                  <a:schemeClr val="tx1"/>
                </a:solidFill>
              </a:rPr>
              <a:t>Mr. Diwakar sir</a:t>
            </a:r>
            <a:r>
              <a:rPr lang="en-IN" sz="1800" dirty="0">
                <a:solidFill>
                  <a:schemeClr val="tx1"/>
                </a:solidFill>
              </a:rPr>
              <a:t>’ at DUCAT IT TRAINING school for providing us with the appropriate skills to be able to present this project </a:t>
            </a:r>
            <a:r>
              <a:rPr lang="en-IN" dirty="0"/>
              <a:t>theme</a:t>
            </a:r>
            <a:r>
              <a:rPr lang="en-IN" sz="1800" dirty="0">
                <a:solidFill>
                  <a:schemeClr val="tx1"/>
                </a:solidFill>
              </a:rPr>
              <a:t> –</a:t>
            </a:r>
            <a:r>
              <a:rPr lang="en-IN" sz="1800" b="1" dirty="0">
                <a:solidFill>
                  <a:schemeClr val="tx1"/>
                </a:solidFill>
              </a:rPr>
              <a:t>VANDE BHARAT EXPRESS </a:t>
            </a:r>
            <a:r>
              <a:rPr lang="en-IN" sz="1800" dirty="0">
                <a:solidFill>
                  <a:schemeClr val="tx1"/>
                </a:solidFill>
              </a:rPr>
              <a:t>with the utmost confidence and knowledge. It help me in increasing my power bi domain knowledge and skills in analysing data.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459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E63B-F9C7-6D00-5171-1CB6C24D4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6188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69136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387</TotalTime>
  <Words>292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Narrow</vt:lpstr>
      <vt:lpstr>Garamond</vt:lpstr>
      <vt:lpstr>Google Sans</vt:lpstr>
      <vt:lpstr>Wingdings</vt:lpstr>
      <vt:lpstr>Organic</vt:lpstr>
      <vt:lpstr>VANDE BHARAT EXPRESS Report</vt:lpstr>
      <vt:lpstr>List of Content</vt:lpstr>
      <vt:lpstr>Power BI Tools Used </vt:lpstr>
      <vt:lpstr>Vande Bharat Express</vt:lpstr>
      <vt:lpstr>Dashboard Snippets</vt:lpstr>
      <vt:lpstr>PowerPoint Presentation</vt:lpstr>
      <vt:lpstr>Skill learned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mehak nirala</dc:creator>
  <cp:lastModifiedBy>mehak nirala</cp:lastModifiedBy>
  <cp:revision>1</cp:revision>
  <dcterms:created xsi:type="dcterms:W3CDTF">2025-03-31T10:44:14Z</dcterms:created>
  <dcterms:modified xsi:type="dcterms:W3CDTF">2025-04-02T06:38:00Z</dcterms:modified>
</cp:coreProperties>
</file>