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65" r:id="rId9"/>
    <p:sldId id="262" r:id="rId10"/>
    <p:sldId id="267" r:id="rId11"/>
    <p:sldId id="259" r:id="rId12"/>
    <p:sldId id="261" r:id="rId13"/>
    <p:sldId id="264" r:id="rId14"/>
    <p:sldId id="260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 autoAdjust="0"/>
    <p:restoredTop sz="93825" autoAdjust="0"/>
  </p:normalViewPr>
  <p:slideViewPr>
    <p:cSldViewPr snapToGrid="0">
      <p:cViewPr>
        <p:scale>
          <a:sx n="77" d="100"/>
          <a:sy n="77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0T22:42:46.5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23 360,'22'-35,"-20"31,0-1,1 1,0 0,-1 0,1 0,1 0,-1 0,4-3,106-82,60-32,-158 110,-12 8,0 1,0 0,0 0,1 0,-1 0,1 0,-1 0,1 1,-1 0,1 0,4-1,-8 2,0 0,1 0,-1 0,0 0,1 0,-1 0,0 0,0-1,1 1,-1 0,0 0,1 0,-1 0,0-1,0 1,1 0,-1 0,0-1,0 1,1 0,-1 0,0-1,0 1,0 0,0-1,0 1,1 0,-1 0,0-1,0 1,0 0,0-1,0 1,0 0,0-1,0 1,0 0,0-1,0 1,0 0,0-1,0 1,-1 0,1-1,0 1,0-1,0 1,0 0,0-1,0 1,0 0,0-1,0 1,0-1,0 1,0 0,0-1,0 1,1 0,-1-1,0 1,0 0,0-1,0 1,1 0,-1-1,0 1,0 0,1-1,-1 1,0 0,0 0,1-1,-1 1,0 0,1 0,-1 0,0 0,1-1,-1 1,1 0,-1 0,0 0,1 0,-1 0,0 0,1 0,-1 0,1 0,-1 0,0 0,1 0,-1 0,0 0,1 1,2-1,0 0,1 0,-1 1,0 0,0-1,0 1,0 0,0 0,0 1,0-1,-1 1,1-1,0 1,-1 0,1 0,-1 0,0 0,0 1,0-1,0 1,15 13,25 21,2 2,-2 1,12 17,-30-29,-10-13,-1 0,-1 1,9 15,-4-6,-13-21,-1 1,1-1,-1 0,0 1,-1 0,1 0,-1 0,0 0,0 0,-1 0,1 0,-1 1,0 4,-1-9,0 1,1-1,-1 0,0 1,1-1,-1 0,1 0,0 0,-1 1,1-1,0 0,0 0,-1 0,1 0,0 0,0 0,1 0,-1 0,-1-1,1 1,0-1,-1 1,1-1,0 1,-1-1,1 1,-1 0,1-1,-1 1,1 0,-1-1,0 1,1 0,-1 0,0 0,0-1,0 1,1 0,-1 0,0 0,0-1,0 1,0 0,0 0,0 0,-1 0,1-1,0 1,0 0,0 0,-1 0,1-2,0 1</inkml:trace>
  <inkml:trace contextRef="#ctx0" brushRef="#br0" timeOffset="12729.8772">509 0,'0'703,"-2"-647,-7 33,3-31,1 28,-5 153,-1 13,12 975,-2-1223,0 1,0-1,0 1,0-1,-1 1,0-1,-2 4,3-6,1-1,-1 1,0-1,1 1,-1-1,0 0,0 1,0-1,0 0,0 0,0 0,0 0,-1 0,1 0,0 0,-1 0,1 0,0 0,-1-1,1 1,-1-1,1 1,-1-1,0 1,-8-4,0 0,1 0,0 0,0-1,0-1,0 1,1-1,-1-1,1 0,-4-4,-17-16,2 0,-3-8,0 3,16 16,-27-27,2-2,-2-7,32 39,0-1,1 0,0 0,1-1,1 1,0-2,1 1,0-1,1 1,-1-10,10 26,10 14,18 25,-30-36,146 190,-5 13,-135-193,19 27,-26-40,-1-1,0 1,1-1,0 1,-1-1,1 1,0-1,0 0,-1 0,1 0,0 0,0 0,0 0,1 0,-1-1,0 1,0-1,0 0,1 1,0-3,1 0,-1 0,0-1,0 1,0-1,-1 1,1-1,-1 0,1 0,-1 0,0-1,0 1,0 0,0-1,0-1,8-12,127-192,-78 116,-33 44,-23 40,1 0,0 1,0-1,1 1,0 0,0 0,1 1,0 0,1 0,-1 0,6-4,-13 14,1-3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5F53-8830-40DF-AD0C-7E0288B70AB3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F5AE2-AAA3-4312-AFFC-EC75F6CF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using expensive sensors; use machine learning powered model which takes as input different gas levels, temperature, humidity, luminosity to give a calculated decision on whether a user should wear a pollution mask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F5AE2-AAA3-4312-AFFC-EC75F6CFB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7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F5AE2-AAA3-4312-AFFC-EC75F6CFBA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66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Credits: http://alg.umbc.edu/usaq/archives/2011_06.html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F5AE2-AAA3-4312-AFFC-EC75F6CFBA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304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7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4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2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875426-47AE-49FA-8C10-22A20357F946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432E-99D5-41D5-BACC-F8F48DC6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9BFB-417A-4514-A35F-9FFFE56E6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MASK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E52EA-6A63-4933-BD86-08848F14D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INTELLIGENT AIR QUALITY DETECTION</a:t>
            </a:r>
          </a:p>
          <a:p>
            <a:r>
              <a:rPr lang="en-US" dirty="0"/>
              <a:t>MEHAK BERI | LUCIA BOTIQUIN</a:t>
            </a:r>
          </a:p>
        </p:txBody>
      </p:sp>
    </p:spTree>
    <p:extLst>
      <p:ext uri="{BB962C8B-B14F-4D97-AF65-F5344CB8AC3E}">
        <p14:creationId xmlns:p14="http://schemas.microsoft.com/office/powerpoint/2010/main" val="354631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6E2E-E5BA-4407-90FC-50165824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07FF2-CE04-4A8F-AB32-BE1FD694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00012"/>
            <a:ext cx="100869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0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C4F9-C613-48D8-85E4-31A8ABD1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Improving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DB40-12BA-453D-8B51-5B7D54CF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the costly device and calculate validation values for one week of real time data to improve models</a:t>
            </a:r>
          </a:p>
          <a:p>
            <a:r>
              <a:rPr lang="en-US" dirty="0"/>
              <a:t>This data when added to the machine learning model, updates weights and gives more accurate classification for further values</a:t>
            </a:r>
          </a:p>
          <a:p>
            <a:r>
              <a:rPr lang="en-US" dirty="0"/>
              <a:t>This script can be run as and when needed</a:t>
            </a:r>
          </a:p>
        </p:txBody>
      </p:sp>
    </p:spTree>
    <p:extLst>
      <p:ext uri="{BB962C8B-B14F-4D97-AF65-F5344CB8AC3E}">
        <p14:creationId xmlns:p14="http://schemas.microsoft.com/office/powerpoint/2010/main" val="333843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0E3B-251E-4030-8E80-9F09979E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Data: OneM2M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B9D9-05A1-42AE-9D5A-3A6FBB6F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time data from the sensors displayed on website using OneM2M protocol</a:t>
            </a:r>
          </a:p>
          <a:p>
            <a:r>
              <a:rPr lang="en-US" dirty="0"/>
              <a:t>We get data from 5 different sensors onto the server using the OneM2M protocol</a:t>
            </a:r>
          </a:p>
          <a:p>
            <a:r>
              <a:rPr lang="en-US" dirty="0"/>
              <a:t>This data will be used by our model to compute the pollution status: Polluted/ Non polluted – from weight multiplication with real time values</a:t>
            </a:r>
          </a:p>
          <a:p>
            <a:r>
              <a:rPr lang="en-US" dirty="0"/>
              <a:t>Pollution state is sent to the server and M2M protocol will send that back to the LCD.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B161E-FD23-4F3B-A2B0-2F5AB950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821873"/>
            <a:ext cx="10655614" cy="48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7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00B4-7311-4DB3-B3D4-260C58E5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wise air quality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4E73-5EC1-4BA7-BF08-4B40D76F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/>
              <a:t>Implemented color coded area display on website using Google Map API</a:t>
            </a:r>
          </a:p>
          <a:p>
            <a:r>
              <a:rPr lang="en-US" dirty="0"/>
              <a:t>Can divide the city into quadrants and detect average pollution ratings for each quadrant</a:t>
            </a:r>
          </a:p>
          <a:p>
            <a:r>
              <a:rPr lang="en-US" dirty="0"/>
              <a:t>Create a weighted vector using area value as well and show in map that area which has maximum pollution.</a:t>
            </a:r>
          </a:p>
        </p:txBody>
      </p:sp>
    </p:spTree>
    <p:extLst>
      <p:ext uri="{BB962C8B-B14F-4D97-AF65-F5344CB8AC3E}">
        <p14:creationId xmlns:p14="http://schemas.microsoft.com/office/powerpoint/2010/main" val="5044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Image result for dallas map quadrant">
            <a:extLst>
              <a:ext uri="{FF2B5EF4-FFF2-40B4-BE49-F238E27FC236}">
                <a16:creationId xmlns:a16="http://schemas.microsoft.com/office/drawing/2014/main" id="{9183EAD4-D1A0-4CCE-9E15-D3F0A42A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703" y="127994"/>
            <a:ext cx="6158593" cy="660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8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A5C-A34A-401B-885C-AAF6D08D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179" y="2854955"/>
            <a:ext cx="9404723" cy="140053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5488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0AA9-5890-437C-A810-858D1963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Mask IT?</a:t>
            </a:r>
          </a:p>
        </p:txBody>
      </p:sp>
      <p:pic>
        <p:nvPicPr>
          <p:cNvPr id="1026" name="Picture 2" descr="https://i.ytimg.com/vi/9Kz8TacBVzI/maxresdefault.jpg">
            <a:extLst>
              <a:ext uri="{FF2B5EF4-FFF2-40B4-BE49-F238E27FC236}">
                <a16:creationId xmlns:a16="http://schemas.microsoft.com/office/drawing/2014/main" id="{21C5B96A-714B-45D9-B564-A5668EF74A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62" y="1685866"/>
            <a:ext cx="7921518" cy="445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5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DFE4-258B-4A64-BC46-073ED06B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EF7-3B87-492E-9308-F5FDCE9B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pollution level is decided by independent pollution level values (</a:t>
            </a:r>
            <a:r>
              <a:rPr lang="en-US" dirty="0" err="1"/>
              <a:t>eg</a:t>
            </a:r>
            <a:r>
              <a:rPr lang="en-US" dirty="0"/>
              <a:t> A&gt;130; B&gt;100 =&gt; polluted)</a:t>
            </a:r>
          </a:p>
          <a:p>
            <a:r>
              <a:rPr lang="en-US" dirty="0"/>
              <a:t>But in real life, values are not independent, the pollution level cannot be determined from a single variable alone. Ex- more traffic during morning and evening.</a:t>
            </a:r>
          </a:p>
          <a:p>
            <a:r>
              <a:rPr lang="en-US" dirty="0"/>
              <a:t>Machine Learning model calculates weights using </a:t>
            </a:r>
            <a:r>
              <a:rPr lang="en-US" dirty="0" err="1"/>
              <a:t>perceptrons</a:t>
            </a:r>
            <a:r>
              <a:rPr lang="en-US" dirty="0"/>
              <a:t>:</a:t>
            </a:r>
          </a:p>
          <a:p>
            <a:r>
              <a:rPr lang="en-US" dirty="0"/>
              <a:t>Equation: A.w1 + B.w2 + C.w3 + D.w4 + E.w5</a:t>
            </a:r>
          </a:p>
          <a:p>
            <a:r>
              <a:rPr lang="en-US" dirty="0"/>
              <a:t>New data is test data (real time) and gets classified based on weights calculated using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80205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948B-D18F-4E79-B352-3D470462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Needed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85D7-2AFB-469D-A59D-4BB1A6A8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  <a:p>
            <a:r>
              <a:rPr lang="en-US" dirty="0"/>
              <a:t>Humidity Sensor</a:t>
            </a:r>
          </a:p>
          <a:p>
            <a:r>
              <a:rPr lang="en-US" dirty="0"/>
              <a:t>Luminosity Sensor</a:t>
            </a:r>
          </a:p>
          <a:p>
            <a:r>
              <a:rPr lang="en-US" dirty="0"/>
              <a:t>LCD Display</a:t>
            </a:r>
          </a:p>
          <a:p>
            <a:r>
              <a:rPr lang="en-US" dirty="0"/>
              <a:t>Gas Sensors  (NOX, No2, O3)</a:t>
            </a:r>
          </a:p>
        </p:txBody>
      </p:sp>
    </p:spTree>
    <p:extLst>
      <p:ext uri="{BB962C8B-B14F-4D97-AF65-F5344CB8AC3E}">
        <p14:creationId xmlns:p14="http://schemas.microsoft.com/office/powerpoint/2010/main" val="59639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FD8F-2EBC-4561-B197-F627B4AC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47" y="2728735"/>
            <a:ext cx="9404723" cy="140053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0998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1F3A85BF-64FB-49C9-8E64-E8BA48473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36897" y="-1280083"/>
            <a:ext cx="6016719" cy="95324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B2E92A-4854-45A2-AB2B-B0B0CDC44C08}"/>
              </a:ext>
            </a:extLst>
          </p:cNvPr>
          <p:cNvSpPr txBox="1"/>
          <p:nvPr/>
        </p:nvSpPr>
        <p:spPr>
          <a:xfrm>
            <a:off x="8650887" y="443642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ML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DD52BC-F32B-4729-A668-D14DA894A0DB}"/>
                  </a:ext>
                </a:extLst>
              </p14:cNvPr>
              <p14:cNvContentPartPr/>
              <p14:nvPr/>
            </p14:nvContentPartPr>
            <p14:xfrm>
              <a:off x="9059700" y="3390840"/>
              <a:ext cx="306000" cy="1022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DD52BC-F32B-4729-A668-D14DA894A0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0711" y="3381840"/>
                <a:ext cx="323619" cy="10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93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C000-4E87-4A94-AC15-37FB1FB1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189" y="2728735"/>
            <a:ext cx="9404723" cy="1400530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09133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7234-7750-474C-B252-56CE3BC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A063-AA01-43DC-87E1-1BBA723B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7C38F-60E1-4130-BB46-E0BBBEA0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293914"/>
            <a:ext cx="11746522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3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1746-9CCE-4E76-9E69-72A5C14A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15B3-4B1C-4873-BBBD-03E47D19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9E605-0298-4CA1-BA8D-29B637D6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2" y="142875"/>
            <a:ext cx="10870717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1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379</Words>
  <Application>Microsoft Office PowerPoint</Application>
  <PresentationFormat>Widescreen</PresentationFormat>
  <Paragraphs>39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MASK IT</vt:lpstr>
      <vt:lpstr>WHY Mask IT?</vt:lpstr>
      <vt:lpstr>Technology</vt:lpstr>
      <vt:lpstr>Sensors Needed </vt:lpstr>
      <vt:lpstr>Architecture</vt:lpstr>
      <vt:lpstr>PowerPoint Presentation</vt:lpstr>
      <vt:lpstr>WEBSITE</vt:lpstr>
      <vt:lpstr>PowerPoint Presentation</vt:lpstr>
      <vt:lpstr>WEBSITE</vt:lpstr>
      <vt:lpstr>PowerPoint Presentation</vt:lpstr>
      <vt:lpstr>Self Improving technology</vt:lpstr>
      <vt:lpstr>Real Time Data: OneM2M </vt:lpstr>
      <vt:lpstr>PowerPoint Presentation</vt:lpstr>
      <vt:lpstr>Area wise air quality detection 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IT</dc:title>
  <dc:creator>Mehak Beri</dc:creator>
  <cp:lastModifiedBy>Mehak Beri</cp:lastModifiedBy>
  <cp:revision>16</cp:revision>
  <dcterms:created xsi:type="dcterms:W3CDTF">2018-03-10T19:47:34Z</dcterms:created>
  <dcterms:modified xsi:type="dcterms:W3CDTF">2018-03-11T01:45:31Z</dcterms:modified>
</cp:coreProperties>
</file>