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ak Mittal" userId="4f50afdd558eb18a" providerId="LiveId" clId="{A24DDAE0-BC02-4930-8A3D-C1B29C73B27C}"/>
    <pc:docChg chg="custSel modSld">
      <pc:chgData name="Mehak Mittal" userId="4f50afdd558eb18a" providerId="LiveId" clId="{A24DDAE0-BC02-4930-8A3D-C1B29C73B27C}" dt="2024-10-20T12:26:36.633" v="123" actId="20577"/>
      <pc:docMkLst>
        <pc:docMk/>
      </pc:docMkLst>
      <pc:sldChg chg="modSp mod">
        <pc:chgData name="Mehak Mittal" userId="4f50afdd558eb18a" providerId="LiveId" clId="{A24DDAE0-BC02-4930-8A3D-C1B29C73B27C}" dt="2024-10-20T12:25:39.607" v="55" actId="20577"/>
        <pc:sldMkLst>
          <pc:docMk/>
          <pc:sldMk cId="4127656038" sldId="261"/>
        </pc:sldMkLst>
        <pc:spChg chg="mod">
          <ac:chgData name="Mehak Mittal" userId="4f50afdd558eb18a" providerId="LiveId" clId="{A24DDAE0-BC02-4930-8A3D-C1B29C73B27C}" dt="2024-10-20T12:25:39.607" v="55" actId="20577"/>
          <ac:spMkLst>
            <pc:docMk/>
            <pc:sldMk cId="4127656038" sldId="261"/>
            <ac:spMk id="3" creationId="{AD379F22-1BEC-DB92-24D2-330C3F0CCB10}"/>
          </ac:spMkLst>
        </pc:spChg>
      </pc:sldChg>
      <pc:sldChg chg="modSp mod">
        <pc:chgData name="Mehak Mittal" userId="4f50afdd558eb18a" providerId="LiveId" clId="{A24DDAE0-BC02-4930-8A3D-C1B29C73B27C}" dt="2024-10-20T12:26:36.633" v="123" actId="20577"/>
        <pc:sldMkLst>
          <pc:docMk/>
          <pc:sldMk cId="2816868702" sldId="262"/>
        </pc:sldMkLst>
        <pc:spChg chg="mod">
          <ac:chgData name="Mehak Mittal" userId="4f50afdd558eb18a" providerId="LiveId" clId="{A24DDAE0-BC02-4930-8A3D-C1B29C73B27C}" dt="2024-10-20T12:25:25.746" v="54" actId="20577"/>
          <ac:spMkLst>
            <pc:docMk/>
            <pc:sldMk cId="2816868702" sldId="262"/>
            <ac:spMk id="2" creationId="{A77AF1B0-1A17-01B3-2EF6-27EDA59ADED4}"/>
          </ac:spMkLst>
        </pc:spChg>
        <pc:spChg chg="mod">
          <ac:chgData name="Mehak Mittal" userId="4f50afdd558eb18a" providerId="LiveId" clId="{A24DDAE0-BC02-4930-8A3D-C1B29C73B27C}" dt="2024-10-20T12:26:36.633" v="123" actId="20577"/>
          <ac:spMkLst>
            <pc:docMk/>
            <pc:sldMk cId="2816868702" sldId="262"/>
            <ac:spMk id="3" creationId="{F196060C-83C3-920F-560E-4A94D0786A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62D4B28-05CC-4695-A771-DCCB89658CC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4BC895-D8DF-48F0-B352-C35983854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130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B28-05CC-4695-A771-DCCB89658CC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895-D8DF-48F0-B352-C35983854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B28-05CC-4695-A771-DCCB89658CC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895-D8DF-48F0-B352-C35983854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7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B28-05CC-4695-A771-DCCB89658CC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895-D8DF-48F0-B352-C35983854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62D4B28-05CC-4695-A771-DCCB89658CC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54BC895-D8DF-48F0-B352-C35983854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1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B28-05CC-4695-A771-DCCB89658CC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895-D8DF-48F0-B352-C35983854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41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B28-05CC-4695-A771-DCCB89658CC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895-D8DF-48F0-B352-C35983854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8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B28-05CC-4695-A771-DCCB89658CC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895-D8DF-48F0-B352-C35983854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B28-05CC-4695-A771-DCCB89658CC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C895-D8DF-48F0-B352-C35983854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00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B28-05CC-4695-A771-DCCB89658CC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4BC895-D8DF-48F0-B352-C35983854F5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26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62D4B28-05CC-4695-A771-DCCB89658CC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4BC895-D8DF-48F0-B352-C35983854F5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953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62D4B28-05CC-4695-A771-DCCB89658CC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4BC895-D8DF-48F0-B352-C35983854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76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F1B0-1A17-01B3-2EF6-27EDA59A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2339597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sz="7200" b="1" dirty="0"/>
              <a:t>Personal Webpage using 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060C-83C3-920F-560E-4A94D0786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Name</a:t>
            </a:r>
            <a:r>
              <a:rPr lang="en-US" dirty="0"/>
              <a:t>: Mehak Mittal</a:t>
            </a:r>
          </a:p>
          <a:p>
            <a:r>
              <a:rPr lang="en-IN" b="1" dirty="0"/>
              <a:t>Branch: </a:t>
            </a:r>
            <a:r>
              <a:rPr lang="en-IN" dirty="0"/>
              <a:t>CSE</a:t>
            </a:r>
            <a:endParaRPr lang="en-IN" b="1" dirty="0"/>
          </a:p>
          <a:p>
            <a:r>
              <a:rPr lang="en-IN" b="1" dirty="0"/>
              <a:t>Year: </a:t>
            </a:r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  <a:p>
            <a:r>
              <a:rPr lang="en-IN" b="1" dirty="0"/>
              <a:t>Semester: </a:t>
            </a:r>
            <a:r>
              <a:rPr lang="en-IN" dirty="0"/>
              <a:t>3</a:t>
            </a:r>
            <a:r>
              <a:rPr lang="en-IN" baseline="30000" dirty="0"/>
              <a:t>rd</a:t>
            </a:r>
            <a:endParaRPr lang="en-IN" dirty="0"/>
          </a:p>
          <a:p>
            <a:r>
              <a:rPr lang="en-IN" b="1"/>
              <a:t>Sec: </a:t>
            </a:r>
            <a:r>
              <a:rPr lang="en-IN"/>
              <a:t>C</a:t>
            </a:r>
            <a:endParaRPr lang="en-IN" b="1" dirty="0"/>
          </a:p>
          <a:p>
            <a:r>
              <a:rPr lang="en-IN" b="1" dirty="0"/>
              <a:t>University Roll.no.: </a:t>
            </a:r>
            <a:r>
              <a:rPr lang="en-IN" dirty="0"/>
              <a:t>2300290100152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86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0C6E-A572-D5DE-45C4-32348256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Project Overview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78D0-7D54-AFE7-147A-8638005A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</a:t>
            </a:r>
            <a:r>
              <a:rPr lang="en-US" dirty="0"/>
              <a:t>: To create a personal webpage that highlights my skills, my passion for web development and a brief description about me.</a:t>
            </a:r>
          </a:p>
          <a:p>
            <a:pPr marL="0" indent="0">
              <a:buNone/>
            </a:pPr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Clean and modern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sections for easy navigation.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brief bio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profile picture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Links to social media accounts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About section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15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9E7B-CF77-2F85-CF5D-F0ADF51D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300" b="1" dirty="0"/>
              <a:t>Tech Stack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5CFDD-07CC-B72E-AA7F-583F8C4B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Languages</a:t>
            </a:r>
            <a:r>
              <a:rPr lang="en-US" dirty="0"/>
              <a:t>: HTML,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Styling</a:t>
            </a:r>
            <a:r>
              <a:rPr lang="en-US" dirty="0"/>
              <a:t>: Custom CSS for layout and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Assets</a:t>
            </a:r>
            <a:r>
              <a:rPr lang="en-US" dirty="0"/>
              <a:t>: Images and icons for a personalized touch.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8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FDC3-F981-D7A3-D9ED-E0DB517D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5864"/>
            <a:ext cx="10058400" cy="1858330"/>
          </a:xfrm>
        </p:spPr>
        <p:txBody>
          <a:bodyPr>
            <a:normAutofit/>
          </a:bodyPr>
          <a:lstStyle/>
          <a:p>
            <a:pPr algn="ctr"/>
            <a:r>
              <a:rPr lang="en-US" sz="6700" b="1" dirty="0"/>
              <a:t>Page Structure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26CA-6B6E-04F3-81FD-644321DA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082"/>
            <a:ext cx="10515600" cy="535131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Header</a:t>
            </a:r>
            <a:r>
              <a:rPr lang="en-US" dirty="0"/>
              <a:t>: Contains the navigation menu with links to various sections (Home, About, Skills, Education, Interests, Contact).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 Section</a:t>
            </a:r>
            <a:r>
              <a:rPr lang="en-US" dirty="0"/>
              <a:t>: Hero section with a brief introduction, profile picture, and social media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Social Media Links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LinkedIn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Twitter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Telegram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About Me Section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Introduction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Passionate about creating efficient and user-friendly websites.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Education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Pursuing </a:t>
            </a:r>
            <a:r>
              <a:rPr lang="en-US" dirty="0" err="1"/>
              <a:t>B.Tech</a:t>
            </a:r>
            <a:r>
              <a:rPr lang="en-US" dirty="0"/>
              <a:t> CSE from KIET Group of Institutions.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Interests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Exploring new technologies, reading, and creative writing.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27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8A36-6F44-A24D-2F63-CED3B9F3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13E2-3048-72BE-81A6-4E109E7F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5D1B5-40CA-A890-978C-E23AFA97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591"/>
            <a:ext cx="12192000" cy="58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9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A0A8-4F39-A65A-912D-50239176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300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9F22-1BEC-DB92-24D2-330C3F0C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conclusion, this personal webpage using html is a reflection of my journey as a web development enthusiast, showcasing my passion for creating elegant and user-friendly websites. Through this platform, I aim to share my skills, experiences, and the knowledge I continue to gain in the ever-evolving field of web development .</a:t>
            </a:r>
          </a:p>
          <a:p>
            <a:pPr marL="0" indent="0">
              <a:buNone/>
            </a:pPr>
            <a:r>
              <a:rPr lang="en-US" dirty="0"/>
              <a:t>I believe that a well-crafted online presence not only highlights my capabilities but also serves as a gateway for connecting with like-minded individuals and potential collaborators. I am excited about the opportunities that lie ahead and look forward to engaging with a wider audience through my work.</a:t>
            </a:r>
          </a:p>
          <a:p>
            <a:pPr marL="0" indent="0">
              <a:buNone/>
            </a:pPr>
            <a:r>
              <a:rPr lang="en-US" dirty="0"/>
              <a:t>Thank you for your attention! I welcome any questions or feedback you may have.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656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</TotalTime>
  <Words>326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Garamond</vt:lpstr>
      <vt:lpstr>Savon</vt:lpstr>
      <vt:lpstr> Personal Webpage using HTML</vt:lpstr>
      <vt:lpstr>Project Overview </vt:lpstr>
      <vt:lpstr>Tech Stack </vt:lpstr>
      <vt:lpstr>Page Structure 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Mehak Mittal</dc:creator>
  <cp:lastModifiedBy>Mehak Mittal</cp:lastModifiedBy>
  <cp:revision>1</cp:revision>
  <dcterms:created xsi:type="dcterms:W3CDTF">2024-10-19T12:57:36Z</dcterms:created>
  <dcterms:modified xsi:type="dcterms:W3CDTF">2024-10-20T12:26:44Z</dcterms:modified>
</cp:coreProperties>
</file>