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4" d="100"/>
          <a:sy n="74" d="100"/>
        </p:scale>
        <p:origin x="10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ak Mittal" userId="4f50afdd558eb18a" providerId="LiveId" clId="{8E8C4523-1BFA-46A0-9B12-2FD4B66B7B9C}"/>
    <pc:docChg chg="custSel modSld">
      <pc:chgData name="Mehak Mittal" userId="4f50afdd558eb18a" providerId="LiveId" clId="{8E8C4523-1BFA-46A0-9B12-2FD4B66B7B9C}" dt="2024-10-20T12:28:41.767" v="186" actId="27636"/>
      <pc:docMkLst>
        <pc:docMk/>
      </pc:docMkLst>
      <pc:sldChg chg="modSp mod">
        <pc:chgData name="Mehak Mittal" userId="4f50afdd558eb18a" providerId="LiveId" clId="{8E8C4523-1BFA-46A0-9B12-2FD4B66B7B9C}" dt="2024-10-20T12:28:41.767" v="186" actId="27636"/>
        <pc:sldMkLst>
          <pc:docMk/>
          <pc:sldMk cId="4024150323" sldId="256"/>
        </pc:sldMkLst>
        <pc:spChg chg="mod">
          <ac:chgData name="Mehak Mittal" userId="4f50afdd558eb18a" providerId="LiveId" clId="{8E8C4523-1BFA-46A0-9B12-2FD4B66B7B9C}" dt="2024-10-20T12:28:41.767" v="186" actId="27636"/>
          <ac:spMkLst>
            <pc:docMk/>
            <pc:sldMk cId="4024150323" sldId="256"/>
            <ac:spMk id="3" creationId="{086F4C3E-038B-81F7-FDDB-E11E2C71528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D3D5CB-0691-4F14-98E7-6E245F489910}" type="datetimeFigureOut">
              <a:rPr lang="en-IN" smtClean="0"/>
              <a:t>20-10-2024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72104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13378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17577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4418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716895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D3D5CB-0691-4F14-98E7-6E245F489910}"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426045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D3D5CB-0691-4F14-98E7-6E245F489910}"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34533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D5CB-0691-4F14-98E7-6E245F489910}"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529315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D5CB-0691-4F14-98E7-6E245F489910}"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47895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D5CB-0691-4F14-98E7-6E245F489910}"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149260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3D5CB-0691-4F14-98E7-6E245F489910}"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3852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332546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3D5CB-0691-4F14-98E7-6E245F489910}"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123608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3D5CB-0691-4F14-98E7-6E245F489910}"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6789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3D5CB-0691-4F14-98E7-6E245F489910}"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154008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92851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3D5CB-0691-4F14-98E7-6E245F489910}"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D69C-CAA5-4E94-AE56-F47F28BEF305}" type="slidenum">
              <a:rPr lang="en-IN" smtClean="0"/>
              <a:t>‹#›</a:t>
            </a:fld>
            <a:endParaRPr lang="en-IN"/>
          </a:p>
        </p:txBody>
      </p:sp>
    </p:spTree>
    <p:extLst>
      <p:ext uri="{BB962C8B-B14F-4D97-AF65-F5344CB8AC3E}">
        <p14:creationId xmlns:p14="http://schemas.microsoft.com/office/powerpoint/2010/main" val="262680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D3D5CB-0691-4F14-98E7-6E245F489910}" type="datetimeFigureOut">
              <a:rPr lang="en-IN" smtClean="0"/>
              <a:t>20-10-2024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ACD69C-CAA5-4E94-AE56-F47F28BEF305}" type="slidenum">
              <a:rPr lang="en-IN" smtClean="0"/>
              <a:t>‹#›</a:t>
            </a:fld>
            <a:endParaRPr lang="en-IN"/>
          </a:p>
        </p:txBody>
      </p:sp>
    </p:spTree>
    <p:extLst>
      <p:ext uri="{BB962C8B-B14F-4D97-AF65-F5344CB8AC3E}">
        <p14:creationId xmlns:p14="http://schemas.microsoft.com/office/powerpoint/2010/main" val="3522914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F88B-CE31-61D6-43FB-4D62A926E2A6}"/>
              </a:ext>
            </a:extLst>
          </p:cNvPr>
          <p:cNvSpPr>
            <a:spLocks noGrp="1"/>
          </p:cNvSpPr>
          <p:nvPr>
            <p:ph type="ctrTitle"/>
          </p:nvPr>
        </p:nvSpPr>
        <p:spPr>
          <a:xfrm>
            <a:off x="1524000" y="249382"/>
            <a:ext cx="9144000" cy="3927763"/>
          </a:xfrm>
        </p:spPr>
        <p:txBody>
          <a:bodyPr>
            <a:normAutofit fontScale="90000"/>
          </a:bodyPr>
          <a:lstStyle/>
          <a:p>
            <a:pPr algn="ct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r>
              <a:rPr lang="en-US" sz="7300" b="1" dirty="0"/>
              <a:t>Todo List  </a:t>
            </a:r>
            <a:br>
              <a:rPr lang="en-US" sz="7300" b="1" dirty="0"/>
            </a:br>
            <a:r>
              <a:rPr lang="en-US" sz="7300" b="1" dirty="0"/>
              <a:t>   Application</a:t>
            </a:r>
            <a:br>
              <a:rPr lang="en-US" sz="6000" dirty="0"/>
            </a:br>
            <a:r>
              <a:rPr lang="en-US" sz="5300" dirty="0"/>
              <a:t>A Simple React-Based</a:t>
            </a:r>
            <a:br>
              <a:rPr lang="en-US" sz="5300" dirty="0"/>
            </a:br>
            <a:r>
              <a:rPr lang="en-US" sz="5300" dirty="0"/>
              <a:t>Task Management Tool</a:t>
            </a:r>
            <a:br>
              <a:rPr lang="en-US" dirty="0"/>
            </a:br>
            <a:endParaRPr lang="en-IN" dirty="0"/>
          </a:p>
        </p:txBody>
      </p:sp>
      <p:sp>
        <p:nvSpPr>
          <p:cNvPr id="3" name="Subtitle 2">
            <a:extLst>
              <a:ext uri="{FF2B5EF4-FFF2-40B4-BE49-F238E27FC236}">
                <a16:creationId xmlns:a16="http://schemas.microsoft.com/office/drawing/2014/main" id="{086F4C3E-038B-81F7-FDDB-E11E2C71528A}"/>
              </a:ext>
            </a:extLst>
          </p:cNvPr>
          <p:cNvSpPr>
            <a:spLocks noGrp="1"/>
          </p:cNvSpPr>
          <p:nvPr>
            <p:ph type="subTitle" idx="1"/>
          </p:nvPr>
        </p:nvSpPr>
        <p:spPr>
          <a:xfrm>
            <a:off x="1524000" y="4177145"/>
            <a:ext cx="9144000" cy="2597728"/>
          </a:xfrm>
        </p:spPr>
        <p:txBody>
          <a:bodyPr>
            <a:normAutofit fontScale="92500" lnSpcReduction="20000"/>
          </a:bodyPr>
          <a:lstStyle/>
          <a:p>
            <a:r>
              <a:rPr lang="en-US" sz="2400" b="1" dirty="0"/>
              <a:t>                                                        Name</a:t>
            </a:r>
            <a:r>
              <a:rPr lang="en-US" sz="2400" dirty="0"/>
              <a:t>: MEHAK MITTAL</a:t>
            </a:r>
            <a:endParaRPr lang="en-US" b="1" dirty="0"/>
          </a:p>
          <a:p>
            <a:r>
              <a:rPr lang="en-US" b="1" dirty="0"/>
              <a:t>                                                                   Branch: </a:t>
            </a:r>
            <a:r>
              <a:rPr lang="en-US" dirty="0"/>
              <a:t>CSE</a:t>
            </a:r>
          </a:p>
          <a:p>
            <a:r>
              <a:rPr lang="en-US" b="1" dirty="0"/>
              <a:t>                                                                   Year: </a:t>
            </a:r>
            <a:r>
              <a:rPr lang="en-US" dirty="0"/>
              <a:t>2</a:t>
            </a:r>
            <a:r>
              <a:rPr lang="en-US" baseline="30000" dirty="0"/>
              <a:t>nd</a:t>
            </a:r>
            <a:r>
              <a:rPr lang="en-US" dirty="0"/>
              <a:t> year</a:t>
            </a:r>
          </a:p>
          <a:p>
            <a:r>
              <a:rPr lang="en-US" b="1" dirty="0"/>
              <a:t>                                                                   Semester: 3</a:t>
            </a:r>
          </a:p>
          <a:p>
            <a:r>
              <a:rPr lang="en-US" b="1" dirty="0"/>
              <a:t>                                                                   SEC: C</a:t>
            </a:r>
          </a:p>
          <a:p>
            <a:r>
              <a:rPr lang="en-US" b="1" dirty="0"/>
              <a:t>                                                                   University Roll.no.:</a:t>
            </a:r>
            <a:r>
              <a:rPr lang="en-US" dirty="0"/>
              <a:t>2300290100152</a:t>
            </a:r>
            <a:endParaRPr lang="en-IN" b="1" dirty="0"/>
          </a:p>
        </p:txBody>
      </p:sp>
    </p:spTree>
    <p:extLst>
      <p:ext uri="{BB962C8B-B14F-4D97-AF65-F5344CB8AC3E}">
        <p14:creationId xmlns:p14="http://schemas.microsoft.com/office/powerpoint/2010/main" val="402415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FA21-C476-21A3-F6DE-599C3E817ECA}"/>
              </a:ext>
            </a:extLst>
          </p:cNvPr>
          <p:cNvSpPr>
            <a:spLocks noGrp="1"/>
          </p:cNvSpPr>
          <p:nvPr>
            <p:ph type="title"/>
          </p:nvPr>
        </p:nvSpPr>
        <p:spPr/>
        <p:txBody>
          <a:bodyPr>
            <a:normAutofit fontScale="90000"/>
          </a:bodyPr>
          <a:lstStyle/>
          <a:p>
            <a:pPr algn="ctr"/>
            <a:r>
              <a:rPr lang="en-US" sz="6700" b="1" dirty="0"/>
              <a:t>Project Overview</a:t>
            </a:r>
            <a:br>
              <a:rPr lang="en-US" b="1" dirty="0"/>
            </a:br>
            <a:endParaRPr lang="en-IN" dirty="0"/>
          </a:p>
        </p:txBody>
      </p:sp>
      <p:sp>
        <p:nvSpPr>
          <p:cNvPr id="3" name="Content Placeholder 2">
            <a:extLst>
              <a:ext uri="{FF2B5EF4-FFF2-40B4-BE49-F238E27FC236}">
                <a16:creationId xmlns:a16="http://schemas.microsoft.com/office/drawing/2014/main" id="{92393CB8-CF0A-5997-5D38-BE5B82CFDCD8}"/>
              </a:ext>
            </a:extLst>
          </p:cNvPr>
          <p:cNvSpPr>
            <a:spLocks noGrp="1"/>
          </p:cNvSpPr>
          <p:nvPr>
            <p:ph idx="1"/>
          </p:nvPr>
        </p:nvSpPr>
        <p:spPr/>
        <p:txBody>
          <a:bodyPr/>
          <a:lstStyle/>
          <a:p>
            <a:pPr marL="0" indent="0">
              <a:buNone/>
            </a:pPr>
            <a:r>
              <a:rPr lang="en-US" b="1" dirty="0"/>
              <a:t>Objective</a:t>
            </a:r>
            <a:r>
              <a:rPr lang="en-US" dirty="0"/>
              <a:t>: To create an intuitive and functional Todo List application.</a:t>
            </a:r>
          </a:p>
          <a:p>
            <a:pPr marL="0" indent="0">
              <a:buNone/>
            </a:pPr>
            <a:r>
              <a:rPr lang="en-US" b="1" dirty="0"/>
              <a:t>Key Features</a:t>
            </a:r>
            <a:r>
              <a:rPr lang="en-US" dirty="0"/>
              <a:t>:</a:t>
            </a:r>
          </a:p>
          <a:p>
            <a:pPr marL="742950" lvl="1" indent="-285750">
              <a:buFont typeface="Arial" panose="020B0604020202020204" pitchFamily="34" charset="0"/>
              <a:buChar char="•"/>
            </a:pPr>
            <a:r>
              <a:rPr lang="en-US" dirty="0"/>
              <a:t>Add, edit, and delete tasks.</a:t>
            </a:r>
          </a:p>
          <a:p>
            <a:pPr marL="742950" lvl="1" indent="-285750">
              <a:buFont typeface="Arial" panose="020B0604020202020204" pitchFamily="34" charset="0"/>
              <a:buChar char="•"/>
            </a:pPr>
            <a:r>
              <a:rPr lang="en-US" dirty="0"/>
              <a:t>Mark tasks as completed.</a:t>
            </a:r>
          </a:p>
          <a:p>
            <a:pPr marL="742950" lvl="1" indent="-285750">
              <a:buFont typeface="Arial" panose="020B0604020202020204" pitchFamily="34" charset="0"/>
              <a:buChar char="•"/>
            </a:pPr>
            <a:r>
              <a:rPr lang="en-US" dirty="0"/>
              <a:t>Persist tasks using local storage.</a:t>
            </a:r>
          </a:p>
          <a:p>
            <a:pPr marL="742950" lvl="1" indent="-285750">
              <a:buFont typeface="Arial" panose="020B0604020202020204" pitchFamily="34" charset="0"/>
              <a:buChar char="•"/>
            </a:pPr>
            <a:r>
              <a:rPr lang="en-US" dirty="0"/>
              <a:t>Search functionality (styled but not functional)</a:t>
            </a:r>
          </a:p>
          <a:p>
            <a:pPr marL="0" indent="0">
              <a:buNone/>
            </a:pPr>
            <a:endParaRPr lang="en-IN" dirty="0"/>
          </a:p>
        </p:txBody>
      </p:sp>
    </p:spTree>
    <p:extLst>
      <p:ext uri="{BB962C8B-B14F-4D97-AF65-F5344CB8AC3E}">
        <p14:creationId xmlns:p14="http://schemas.microsoft.com/office/powerpoint/2010/main" val="12032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7F94-63BB-EAD4-CC44-63CC4AEE95AB}"/>
              </a:ext>
            </a:extLst>
          </p:cNvPr>
          <p:cNvSpPr>
            <a:spLocks noGrp="1"/>
          </p:cNvSpPr>
          <p:nvPr>
            <p:ph type="title"/>
          </p:nvPr>
        </p:nvSpPr>
        <p:spPr/>
        <p:txBody>
          <a:bodyPr>
            <a:normAutofit fontScale="90000"/>
          </a:bodyPr>
          <a:lstStyle/>
          <a:p>
            <a:pPr algn="ctr"/>
            <a:r>
              <a:rPr lang="en-IN" sz="6700" b="1" dirty="0"/>
              <a:t>Tech Stack</a:t>
            </a:r>
            <a:br>
              <a:rPr lang="en-IN" b="1" dirty="0"/>
            </a:br>
            <a:endParaRPr lang="en-IN" dirty="0"/>
          </a:p>
        </p:txBody>
      </p:sp>
      <p:sp>
        <p:nvSpPr>
          <p:cNvPr id="3" name="Content Placeholder 2">
            <a:extLst>
              <a:ext uri="{FF2B5EF4-FFF2-40B4-BE49-F238E27FC236}">
                <a16:creationId xmlns:a16="http://schemas.microsoft.com/office/drawing/2014/main" id="{BCB913AC-939C-D09F-B82F-14A27A747025}"/>
              </a:ext>
            </a:extLst>
          </p:cNvPr>
          <p:cNvSpPr>
            <a:spLocks noGrp="1"/>
          </p:cNvSpPr>
          <p:nvPr>
            <p:ph idx="1"/>
          </p:nvPr>
        </p:nvSpPr>
        <p:spPr/>
        <p:txBody>
          <a:bodyPr/>
          <a:lstStyle/>
          <a:p>
            <a:pPr>
              <a:buFont typeface="Arial" panose="020B0604020202020204" pitchFamily="34" charset="0"/>
              <a:buChar char="•"/>
            </a:pPr>
            <a:r>
              <a:rPr lang="en-IN" b="1" dirty="0"/>
              <a:t>Framework</a:t>
            </a:r>
            <a:r>
              <a:rPr lang="en-IN" dirty="0"/>
              <a:t>: React</a:t>
            </a:r>
          </a:p>
          <a:p>
            <a:pPr>
              <a:buFont typeface="Arial" panose="020B0604020202020204" pitchFamily="34" charset="0"/>
              <a:buChar char="•"/>
            </a:pPr>
            <a:r>
              <a:rPr lang="en-IN" b="1" dirty="0"/>
              <a:t>Libraries</a:t>
            </a:r>
            <a:r>
              <a:rPr lang="en-IN" dirty="0"/>
              <a:t>:</a:t>
            </a:r>
          </a:p>
          <a:p>
            <a:pPr marL="742950" lvl="1" indent="-285750">
              <a:buFont typeface="Arial" panose="020B0604020202020204" pitchFamily="34" charset="0"/>
              <a:buChar char="•"/>
            </a:pPr>
            <a:r>
              <a:rPr lang="en-IN" dirty="0"/>
              <a:t>React Icons for icons (</a:t>
            </a:r>
            <a:r>
              <a:rPr lang="en-IN" dirty="0" err="1"/>
              <a:t>FaEdit</a:t>
            </a:r>
            <a:r>
              <a:rPr lang="en-IN" dirty="0"/>
              <a:t>, </a:t>
            </a:r>
            <a:r>
              <a:rPr lang="en-IN" dirty="0" err="1"/>
              <a:t>AiFillDelete</a:t>
            </a:r>
            <a:r>
              <a:rPr lang="en-IN" dirty="0"/>
              <a:t>).</a:t>
            </a:r>
          </a:p>
          <a:p>
            <a:pPr marL="742950" lvl="1" indent="-285750">
              <a:buFont typeface="Arial" panose="020B0604020202020204" pitchFamily="34" charset="0"/>
              <a:buChar char="•"/>
            </a:pPr>
            <a:r>
              <a:rPr lang="en-IN" dirty="0"/>
              <a:t>UUID for unique IDs.</a:t>
            </a:r>
          </a:p>
          <a:p>
            <a:pPr>
              <a:buFont typeface="Arial" panose="020B0604020202020204" pitchFamily="34" charset="0"/>
              <a:buChar char="•"/>
            </a:pPr>
            <a:r>
              <a:rPr lang="en-IN" b="1" dirty="0"/>
              <a:t>Styling</a:t>
            </a:r>
            <a:r>
              <a:rPr lang="en-IN" dirty="0"/>
              <a:t>: Tailwind CSS  </a:t>
            </a:r>
          </a:p>
          <a:p>
            <a:endParaRPr lang="en-IN" dirty="0"/>
          </a:p>
        </p:txBody>
      </p:sp>
    </p:spTree>
    <p:extLst>
      <p:ext uri="{BB962C8B-B14F-4D97-AF65-F5344CB8AC3E}">
        <p14:creationId xmlns:p14="http://schemas.microsoft.com/office/powerpoint/2010/main" val="112924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5C94-F2D8-F0CC-D71E-EAB8DCDC5CFF}"/>
              </a:ext>
            </a:extLst>
          </p:cNvPr>
          <p:cNvSpPr>
            <a:spLocks noGrp="1"/>
          </p:cNvSpPr>
          <p:nvPr>
            <p:ph type="title"/>
          </p:nvPr>
        </p:nvSpPr>
        <p:spPr/>
        <p:txBody>
          <a:bodyPr>
            <a:normAutofit fontScale="90000"/>
          </a:bodyPr>
          <a:lstStyle/>
          <a:p>
            <a:pPr algn="ctr"/>
            <a:r>
              <a:rPr lang="en-US" sz="6000" b="1" dirty="0"/>
              <a:t>Functionality Walkthrough</a:t>
            </a:r>
            <a:br>
              <a:rPr lang="en-US" b="1" dirty="0"/>
            </a:br>
            <a:endParaRPr lang="en-IN" dirty="0"/>
          </a:p>
        </p:txBody>
      </p:sp>
      <p:sp>
        <p:nvSpPr>
          <p:cNvPr id="3" name="Content Placeholder 2">
            <a:extLst>
              <a:ext uri="{FF2B5EF4-FFF2-40B4-BE49-F238E27FC236}">
                <a16:creationId xmlns:a16="http://schemas.microsoft.com/office/drawing/2014/main" id="{7142F4E3-3373-611E-728A-09CAACB662F5}"/>
              </a:ext>
            </a:extLst>
          </p:cNvPr>
          <p:cNvSpPr>
            <a:spLocks noGrp="1"/>
          </p:cNvSpPr>
          <p:nvPr>
            <p:ph idx="1"/>
          </p:nvPr>
        </p:nvSpPr>
        <p:spPr/>
        <p:txBody>
          <a:bodyPr>
            <a:normAutofit fontScale="85000" lnSpcReduction="20000"/>
          </a:bodyPr>
          <a:lstStyle/>
          <a:p>
            <a:pPr>
              <a:buFont typeface="+mj-lt"/>
              <a:buAutoNum type="arabicPeriod"/>
            </a:pPr>
            <a:r>
              <a:rPr lang="en-US" b="1" dirty="0"/>
              <a:t>Adding a Task</a:t>
            </a:r>
            <a:r>
              <a:rPr lang="en-US" dirty="0"/>
              <a:t>:</a:t>
            </a:r>
          </a:p>
          <a:p>
            <a:pPr marL="742950" lvl="1" indent="-285750">
              <a:buFont typeface="+mj-lt"/>
              <a:buAutoNum type="arabicPeriod"/>
            </a:pPr>
            <a:r>
              <a:rPr lang="en-US" dirty="0"/>
              <a:t>User inputs a task in the text field.</a:t>
            </a:r>
          </a:p>
          <a:p>
            <a:pPr marL="742950" lvl="1" indent="-285750">
              <a:buFont typeface="+mj-lt"/>
              <a:buAutoNum type="arabicPeriod"/>
            </a:pPr>
            <a:r>
              <a:rPr lang="en-US" dirty="0"/>
              <a:t>Click "Submit" to add it to the list.</a:t>
            </a:r>
          </a:p>
          <a:p>
            <a:pPr>
              <a:buFont typeface="+mj-lt"/>
              <a:buAutoNum type="arabicPeriod"/>
            </a:pPr>
            <a:r>
              <a:rPr lang="en-US" b="1" dirty="0"/>
              <a:t>Editing a Task</a:t>
            </a:r>
            <a:r>
              <a:rPr lang="en-US" dirty="0"/>
              <a:t>:</a:t>
            </a:r>
          </a:p>
          <a:p>
            <a:pPr marL="742950" lvl="1" indent="-285750">
              <a:buFont typeface="+mj-lt"/>
              <a:buAutoNum type="arabicPeriod"/>
            </a:pPr>
            <a:r>
              <a:rPr lang="en-US" dirty="0"/>
              <a:t>Click the edit icon to modify a task.</a:t>
            </a:r>
          </a:p>
          <a:p>
            <a:pPr>
              <a:buFont typeface="+mj-lt"/>
              <a:buAutoNum type="arabicPeriod"/>
            </a:pPr>
            <a:r>
              <a:rPr lang="en-US" b="1" dirty="0"/>
              <a:t>Deleting a Task</a:t>
            </a:r>
            <a:r>
              <a:rPr lang="en-US" dirty="0"/>
              <a:t>:</a:t>
            </a:r>
          </a:p>
          <a:p>
            <a:pPr marL="742950" lvl="1" indent="-285750">
              <a:buFont typeface="+mj-lt"/>
              <a:buAutoNum type="arabicPeriod"/>
            </a:pPr>
            <a:r>
              <a:rPr lang="en-US" dirty="0"/>
              <a:t>Click the delete icon to remove a task.</a:t>
            </a:r>
          </a:p>
          <a:p>
            <a:pPr>
              <a:buFont typeface="+mj-lt"/>
              <a:buAutoNum type="arabicPeriod"/>
            </a:pPr>
            <a:r>
              <a:rPr lang="en-US" b="1" dirty="0"/>
              <a:t>Marking as Completed</a:t>
            </a:r>
            <a:r>
              <a:rPr lang="en-US" dirty="0"/>
              <a:t>:</a:t>
            </a:r>
          </a:p>
          <a:p>
            <a:pPr marL="742950" lvl="1" indent="-285750">
              <a:buFont typeface="+mj-lt"/>
              <a:buAutoNum type="arabicPeriod"/>
            </a:pPr>
            <a:r>
              <a:rPr lang="en-US" dirty="0"/>
              <a:t>Check the checkbox to mark a task as completed.</a:t>
            </a:r>
          </a:p>
          <a:p>
            <a:endParaRPr lang="en-IN" dirty="0"/>
          </a:p>
        </p:txBody>
      </p:sp>
    </p:spTree>
    <p:extLst>
      <p:ext uri="{BB962C8B-B14F-4D97-AF65-F5344CB8AC3E}">
        <p14:creationId xmlns:p14="http://schemas.microsoft.com/office/powerpoint/2010/main" val="153881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CF41-5ADF-18C1-3C03-D68DBFF7C61F}"/>
              </a:ext>
            </a:extLst>
          </p:cNvPr>
          <p:cNvSpPr>
            <a:spLocks noGrp="1"/>
          </p:cNvSpPr>
          <p:nvPr>
            <p:ph type="title"/>
          </p:nvPr>
        </p:nvSpPr>
        <p:spPr/>
        <p:txBody>
          <a:bodyPr>
            <a:normAutofit/>
          </a:bodyPr>
          <a:lstStyle/>
          <a:p>
            <a:pPr algn="ctr"/>
            <a:br>
              <a:rPr kumimoji="0" lang="en-US" altLang="en-US" sz="4400" b="1"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99232632-9CAB-008D-7F8E-42F14066402E}"/>
              </a:ext>
            </a:extLst>
          </p:cNvPr>
          <p:cNvSpPr>
            <a:spLocks noGrp="1" noChangeArrowheads="1"/>
          </p:cNvSpPr>
          <p:nvPr>
            <p:ph idx="1"/>
          </p:nvPr>
        </p:nvSpPr>
        <p:spPr bwMode="auto">
          <a:xfrm>
            <a:off x="838200" y="3816638"/>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025EDFAC-29E8-84F2-667B-FCDCCAEF65BD}"/>
              </a:ext>
            </a:extLst>
          </p:cNvPr>
          <p:cNvPicPr>
            <a:picLocks noChangeAspect="1"/>
          </p:cNvPicPr>
          <p:nvPr/>
        </p:nvPicPr>
        <p:blipFill>
          <a:blip r:embed="rId2"/>
          <a:stretch>
            <a:fillRect/>
          </a:stretch>
        </p:blipFill>
        <p:spPr>
          <a:xfrm>
            <a:off x="0" y="629426"/>
            <a:ext cx="12192000" cy="5599147"/>
          </a:xfrm>
          <a:prstGeom prst="rect">
            <a:avLst/>
          </a:prstGeom>
        </p:spPr>
      </p:pic>
      <p:pic>
        <p:nvPicPr>
          <p:cNvPr id="8" name="Picture 7">
            <a:extLst>
              <a:ext uri="{FF2B5EF4-FFF2-40B4-BE49-F238E27FC236}">
                <a16:creationId xmlns:a16="http://schemas.microsoft.com/office/drawing/2014/main" id="{927D56DE-AF96-4D7B-A9F1-E55E6DE0DB79}"/>
              </a:ext>
            </a:extLst>
          </p:cNvPr>
          <p:cNvPicPr>
            <a:picLocks noChangeAspect="1"/>
          </p:cNvPicPr>
          <p:nvPr/>
        </p:nvPicPr>
        <p:blipFill>
          <a:blip r:embed="rId3"/>
          <a:stretch>
            <a:fillRect/>
          </a:stretch>
        </p:blipFill>
        <p:spPr>
          <a:xfrm>
            <a:off x="0" y="690587"/>
            <a:ext cx="12192000" cy="5476825"/>
          </a:xfrm>
          <a:prstGeom prst="rect">
            <a:avLst/>
          </a:prstGeom>
        </p:spPr>
      </p:pic>
    </p:spTree>
    <p:extLst>
      <p:ext uri="{BB962C8B-B14F-4D97-AF65-F5344CB8AC3E}">
        <p14:creationId xmlns:p14="http://schemas.microsoft.com/office/powerpoint/2010/main" val="232767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1A91-534E-51D1-4DA4-99AEA1E421FF}"/>
              </a:ext>
            </a:extLst>
          </p:cNvPr>
          <p:cNvSpPr>
            <a:spLocks noGrp="1"/>
          </p:cNvSpPr>
          <p:nvPr>
            <p:ph type="title"/>
          </p:nvPr>
        </p:nvSpPr>
        <p:spPr/>
        <p:txBody>
          <a:bodyPr>
            <a:normAutofit fontScale="90000"/>
          </a:bodyPr>
          <a:lstStyle/>
          <a:p>
            <a:pPr algn="ctr"/>
            <a:r>
              <a:rPr lang="en-US" sz="8900" b="1" dirty="0"/>
              <a:t>Conclusion</a:t>
            </a:r>
            <a:br>
              <a:rPr lang="en-US" b="1" dirty="0"/>
            </a:br>
            <a:endParaRPr lang="en-IN" dirty="0"/>
          </a:p>
        </p:txBody>
      </p:sp>
      <p:sp>
        <p:nvSpPr>
          <p:cNvPr id="3" name="Content Placeholder 2">
            <a:extLst>
              <a:ext uri="{FF2B5EF4-FFF2-40B4-BE49-F238E27FC236}">
                <a16:creationId xmlns:a16="http://schemas.microsoft.com/office/drawing/2014/main" id="{B0D23E24-E456-9E0C-E3FF-749D7F142475}"/>
              </a:ext>
            </a:extLst>
          </p:cNvPr>
          <p:cNvSpPr>
            <a:spLocks noGrp="1"/>
          </p:cNvSpPr>
          <p:nvPr>
            <p:ph idx="1"/>
          </p:nvPr>
        </p:nvSpPr>
        <p:spPr/>
        <p:txBody>
          <a:bodyPr>
            <a:normAutofit fontScale="85000" lnSpcReduction="20000"/>
          </a:bodyPr>
          <a:lstStyle/>
          <a:p>
            <a:endParaRPr lang="en-US" dirty="0"/>
          </a:p>
          <a:p>
            <a:pPr marL="0" indent="0">
              <a:buNone/>
            </a:pPr>
            <a:r>
              <a:rPr lang="en-US" dirty="0"/>
              <a:t>In conclusion, the Todo List application serves as a straightforward yet powerful tool for managing daily tasks. Built with React, it allows users to efficiently add, edit, and delete tasks while also marking them as completed. The integration of local storage ensures that your tasks persist even after closing the application, providing a seamless user experience.</a:t>
            </a:r>
          </a:p>
          <a:p>
            <a:pPr marL="0" indent="0">
              <a:buNone/>
            </a:pPr>
            <a:r>
              <a:rPr lang="en-US" dirty="0"/>
              <a:t>This project not only demonstrates fundamental concepts in React, such as state management and component architecture, but also emphasizes the importance of user-friendly design and functionality.</a:t>
            </a:r>
          </a:p>
          <a:p>
            <a:pPr marL="0" indent="0">
              <a:buNone/>
            </a:pPr>
            <a:r>
              <a:rPr lang="en-US" dirty="0"/>
              <a:t>I appreciate your attention throughout this presentation, and I’m now happy to answer any questions you may have!</a:t>
            </a:r>
          </a:p>
          <a:p>
            <a:endParaRPr lang="en-IN" dirty="0"/>
          </a:p>
        </p:txBody>
      </p:sp>
    </p:spTree>
    <p:extLst>
      <p:ext uri="{BB962C8B-B14F-4D97-AF65-F5344CB8AC3E}">
        <p14:creationId xmlns:p14="http://schemas.microsoft.com/office/powerpoint/2010/main" val="4210907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TotalTime>
  <Words>307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         Todo List      Application A Simple React-Based Task Management Tool </vt:lpstr>
      <vt:lpstr>Project Overview </vt:lpstr>
      <vt:lpstr>Tech Stack </vt:lpstr>
      <vt:lpstr>Functionality Walkthrough </vt:lpstr>
      <vt:lpstr>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Mehak Mittal</dc:creator>
  <cp:lastModifiedBy>Mehak Mittal</cp:lastModifiedBy>
  <cp:revision>1</cp:revision>
  <dcterms:created xsi:type="dcterms:W3CDTF">2024-10-19T12:29:24Z</dcterms:created>
  <dcterms:modified xsi:type="dcterms:W3CDTF">2024-10-20T12:28:43Z</dcterms:modified>
</cp:coreProperties>
</file>