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8562-B667-448A-BB85-74E9BBEAB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CEC1B-10DB-4E8E-9D35-39D6E8FE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9BD1A-E2B1-4EB1-A265-A4C5DD01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ED590-468E-4A4B-8733-EC3D2650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1E72-222E-45FF-98BB-AD3CAB0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76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3F33-2BB4-4746-8800-874CB30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13BE-6696-41CF-9982-DBA3E72A3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68A1-17B7-4E5D-8EE0-93C30BE8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8E41-A083-4E4F-BC0F-E9979B6B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E8D2-47F1-48AA-AED2-2D058DEF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66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5D9A4-EEB2-4E02-AE07-537D89076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D8D9C-E021-4262-89A2-583414B3D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6865-960F-4E93-BD80-042197A0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DE43-61B7-4289-8E29-DC1A15C0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4592-A698-4C2A-8EFF-7F61D4B2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40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B350-027C-4BFE-8A34-5ED1D0B5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E9F7-A8AD-4F3F-B4A9-BE1A9929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1CDE-ADFF-4488-9F85-24F8287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59BC-C3AF-4778-A2FE-EB694426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FAED-8516-4F9D-A171-46AE4BF8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542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DA8A-BA86-4638-90A1-8CD9D94B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B7753-3916-4C94-9357-EA139201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4D32-CF80-4F5F-9B57-3A914BF4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7B1A-6E96-420A-A787-2AA10A98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25FD-D861-457F-9537-9345AACF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3364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E05E-DE10-43D5-8BBE-0997B6D2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5062-92FB-40F5-BFCB-E162B59AF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46329-4E4F-4293-8754-11A7EAC73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AD516-B9AC-4310-B903-C5398162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D7F21-C9AA-4D5C-A2EF-D0354D18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70B57-9C16-42C4-9342-0461805C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0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F480-93EF-46BA-8EEC-D7A70461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7A4E-E241-4656-B9DE-4F1D1F0D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434C5-8B9D-49D5-BCC2-788E59838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C27A1-62B6-4DC5-972D-282AA7D3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C5300-C847-4D82-BF90-E14EE3E9F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A3123-6927-4816-A876-154D9D2A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611A4-AB06-4771-A52D-1BF6902A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70179-C502-440E-BF8D-22A52FF3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082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823B-E7BE-4D72-AD45-46CDE285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6749A-0F40-4031-AF40-552855D7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594BC-92EF-4397-BA12-2B6265CC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B684E-7BDA-4F5D-AD40-223A26AC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889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72878-1066-46F1-B403-2FEB6C44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59DEA-874B-4CDA-8310-05C30792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2D5CE-201C-4E74-9EBF-876B531A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6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1299-4045-40DC-BCA3-B7FC8340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6F8C-B91A-4F03-88D5-38B0637E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563C3-411B-49D8-892E-3F4F7CC3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259B-ED5C-4BA6-A4A0-EA90543C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71813-C4F7-4742-9569-C1CFD15E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49EF5-81B6-467C-9697-4B97907A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085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E742-8471-4149-AB68-1B65EED3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9888C-215D-4DF0-ADB5-5CFDEA47B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F749B-520D-4D5A-8616-5FA58274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3472D-086A-4F8F-9CFF-4DFDC159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EBB1E-EF5C-448B-9B12-73C2669E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3FB1-7E6E-436B-87FC-F8948396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630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B391-EC93-4146-829C-4B4D1694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73AD-DCA4-4B58-B5D3-22E58B21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A2AD-86A7-427F-9643-3AF62FC8D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6762-E2C5-4B97-80AA-BADD8EDA0105}" type="datetimeFigureOut">
              <a:rPr lang="en-PK" smtClean="0"/>
              <a:t>24/02/2024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3D50-C108-40B4-BA57-86643B5B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BD0B1-79B2-44A6-A7B8-D9386464E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7A9E-5CB0-41AD-ADB4-5C30C3209D8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529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8BAF-EDBF-4E77-88B9-E34DE8773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8893"/>
            <a:ext cx="9144000" cy="3140213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APPLICATION FOR FARMERS</a:t>
            </a:r>
            <a:endParaRPr lang="en-PK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8BAF-EDBF-4E77-88B9-E34DE8773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507173"/>
            <a:ext cx="6864626" cy="7120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PK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2709E-9457-44C5-BE86-FE0ED47BD464}"/>
              </a:ext>
            </a:extLst>
          </p:cNvPr>
          <p:cNvSpPr/>
          <p:nvPr/>
        </p:nvSpPr>
        <p:spPr>
          <a:xfrm>
            <a:off x="649356" y="1752242"/>
            <a:ext cx="51020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Challenge: Farmers often struggle to identify and manage plant diseases effectively, leading to reduced crop yield and financial losses.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400" dirty="0"/>
            </a:b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Need: There is a need for a convenient and accurate solution to help farmers detect and diagnose plant diseases early on.</a:t>
            </a:r>
            <a:endParaRPr lang="en-PK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B6965-B978-4569-9401-30552251B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7339"/>
            <a:ext cx="5446644" cy="27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8BAF-EDBF-4E77-88B9-E34DE8773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507173"/>
            <a:ext cx="6864626" cy="7120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PK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2709E-9457-44C5-BE86-FE0ED47BD464}"/>
              </a:ext>
            </a:extLst>
          </p:cNvPr>
          <p:cNvSpPr/>
          <p:nvPr/>
        </p:nvSpPr>
        <p:spPr>
          <a:xfrm>
            <a:off x="649357" y="1843494"/>
            <a:ext cx="7911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Plant Disease Detection App: Our app utilizes OpenCV technology to analyze images of plant leaves and accurately identify diseases.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Features:</a:t>
            </a:r>
            <a:br>
              <a:rPr lang="en-US" sz="2400" dirty="0"/>
            </a:br>
            <a:r>
              <a:rPr lang="en-US" sz="2400" dirty="0"/>
              <a:t>  - Image upload functionality for leaf analysis.</a:t>
            </a:r>
            <a:br>
              <a:rPr lang="en-US" sz="2400" dirty="0"/>
            </a:br>
            <a:r>
              <a:rPr lang="en-US" sz="2400" dirty="0"/>
              <a:t>  - Real-time disease detection using computer vision algorithms.</a:t>
            </a:r>
            <a:br>
              <a:rPr lang="en-US" sz="2400" dirty="0"/>
            </a:br>
            <a:r>
              <a:rPr lang="en-US" sz="2400" dirty="0"/>
              <a:t>  - Detailed disease diagnosis and treatment recommendations.</a:t>
            </a: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5301C-D626-4C41-8E5D-7770B59E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35" y="442291"/>
            <a:ext cx="5973417" cy="59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6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8BAF-EDBF-4E77-88B9-E34DE8773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507173"/>
            <a:ext cx="6864626" cy="7120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OPPORTUNITY</a:t>
            </a:r>
            <a:endParaRPr lang="en-PK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2709E-9457-44C5-BE86-FE0ED47BD464}"/>
              </a:ext>
            </a:extLst>
          </p:cNvPr>
          <p:cNvSpPr/>
          <p:nvPr/>
        </p:nvSpPr>
        <p:spPr>
          <a:xfrm>
            <a:off x="649357" y="2148294"/>
            <a:ext cx="79115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Market: Small to medium-scale farmers, agricultural cooperatives, and plantation owners.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Market Size: Include statistics or estimates on the size and growth of the agricultural industry in your target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Competitive Landscape: Overview of existing solutions and their limitations.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63976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8BAF-EDBF-4E77-88B9-E34DE8773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507173"/>
            <a:ext cx="6864626" cy="71202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PK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2709E-9457-44C5-BE86-FE0ED47BD464}"/>
              </a:ext>
            </a:extLst>
          </p:cNvPr>
          <p:cNvSpPr/>
          <p:nvPr/>
        </p:nvSpPr>
        <p:spPr>
          <a:xfrm>
            <a:off x="649357" y="1905506"/>
            <a:ext cx="66923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 a model on various plant diseases and also train the model to identify heathy plants for the desired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Open CV for Image Processing and Disease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other Artificial Intelligence and Computer Vision related libraries to design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FC1ED-4849-4EB6-9901-FB4BD875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3" y="2274838"/>
            <a:ext cx="4016484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2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PLANT DISEASE  DETECTION APPLICATION FOR FARMERS</vt:lpstr>
      <vt:lpstr>PROBLEM STATEMENT</vt:lpstr>
      <vt:lpstr>SOLUTION</vt:lpstr>
      <vt:lpstr>MARKET OPPORTUNITY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 DETECTION APPLICATION FOR FARMERS</dc:title>
  <dc:creator>Bilal</dc:creator>
  <cp:lastModifiedBy>Bilal</cp:lastModifiedBy>
  <cp:revision>3</cp:revision>
  <dcterms:created xsi:type="dcterms:W3CDTF">2024-02-24T14:10:12Z</dcterms:created>
  <dcterms:modified xsi:type="dcterms:W3CDTF">2024-02-24T14:26:43Z</dcterms:modified>
</cp:coreProperties>
</file>