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Syntax analysis in CC</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Attia Agha</a:t>
            </a:r>
            <a:endParaRPr lang="en-US" dirty="0"/>
          </a:p>
        </p:txBody>
      </p:sp>
    </p:spTree>
    <p:extLst>
      <p:ext uri="{BB962C8B-B14F-4D97-AF65-F5344CB8AC3E}">
        <p14:creationId xmlns:p14="http://schemas.microsoft.com/office/powerpoint/2010/main" val="383696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cont.</a:t>
            </a:r>
            <a:endParaRPr lang="en-US" dirty="0"/>
          </a:p>
        </p:txBody>
      </p:sp>
      <p:sp>
        <p:nvSpPr>
          <p:cNvPr id="3" name="Content Placeholder 2"/>
          <p:cNvSpPr>
            <a:spLocks noGrp="1"/>
          </p:cNvSpPr>
          <p:nvPr>
            <p:ph idx="1"/>
          </p:nvPr>
        </p:nvSpPr>
        <p:spPr/>
        <p:txBody>
          <a:bodyPr/>
          <a:lstStyle/>
          <a:p>
            <a:pPr fontAlgn="base"/>
            <a:r>
              <a:rPr lang="en-US" b="1" dirty="0"/>
              <a:t>Error Detection:</a:t>
            </a:r>
            <a:r>
              <a:rPr lang="en-US" dirty="0"/>
              <a:t> Syntax analysis is responsible for detecting syntax errors in the code. If the code does not conform to the rules of the programming language, the parser will report an error and halt the compilation process.</a:t>
            </a:r>
          </a:p>
          <a:p>
            <a:pPr fontAlgn="base"/>
            <a:r>
              <a:rPr lang="en-US" b="1" dirty="0"/>
              <a:t>Intermediate Code Generation:</a:t>
            </a:r>
            <a:r>
              <a:rPr lang="en-US" dirty="0"/>
              <a:t> Syntax analysis generates an intermediate representation of the code, which is used by the subsequent phases of the compiler. The intermediate representation is usually a more abstract form of the code, which is easier to work with than the original source code.</a:t>
            </a:r>
          </a:p>
          <a:p>
            <a:pPr fontAlgn="base"/>
            <a:r>
              <a:rPr lang="en-US" b="1" dirty="0"/>
              <a:t>Optimization:</a:t>
            </a:r>
            <a:r>
              <a:rPr lang="en-US" dirty="0"/>
              <a:t> Syntax analysis can perform basic optimizations on the code, such as removing redundant code and simplifying expressions.</a:t>
            </a:r>
          </a:p>
          <a:p>
            <a:endParaRPr lang="en-US" dirty="0"/>
          </a:p>
        </p:txBody>
      </p:sp>
    </p:spTree>
    <p:extLst>
      <p:ext uri="{BB962C8B-B14F-4D97-AF65-F5344CB8AC3E}">
        <p14:creationId xmlns:p14="http://schemas.microsoft.com/office/powerpoint/2010/main" val="122819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9063" y="927463"/>
            <a:ext cx="9205549" cy="4983759"/>
          </a:xfrm>
        </p:spPr>
        <p:txBody>
          <a:bodyPr/>
          <a:lstStyle/>
          <a:p>
            <a:pPr fontAlgn="base"/>
            <a:r>
              <a:rPr lang="en-US" dirty="0"/>
              <a:t>The pushdown automata (PDA) is used to design the syntax analysis phase.</a:t>
            </a:r>
          </a:p>
          <a:p>
            <a:pPr fontAlgn="base"/>
            <a:r>
              <a:rPr lang="en-US" dirty="0"/>
              <a:t>The Grammar for a Language consists of Production rules.</a:t>
            </a:r>
          </a:p>
          <a:p>
            <a:pPr fontAlgn="base"/>
            <a:r>
              <a:rPr lang="en-US" b="1" u="sng" dirty="0"/>
              <a:t>Example:</a:t>
            </a:r>
            <a:r>
              <a:rPr lang="en-US" dirty="0"/>
              <a:t> Suppose Production rules for the Grammar of a language are</a:t>
            </a:r>
            <a:r>
              <a:rPr lang="en-US" dirty="0" smtClean="0"/>
              <a:t>:</a:t>
            </a:r>
          </a:p>
          <a:p>
            <a:pPr fontAlgn="base"/>
            <a:endParaRPr lang="en-US" dirty="0"/>
          </a:p>
          <a:p>
            <a:endParaRPr lang="en-US" dirty="0"/>
          </a:p>
          <a:p>
            <a:endParaRPr lang="en-US" dirty="0"/>
          </a:p>
          <a:p>
            <a:r>
              <a:rPr lang="en-US" dirty="0"/>
              <a:t>Now the parser attempts to construct a syntax tree from this grammar for the given input string. It uses the given production rules and applies those as needed to generate the string. To generate string “cad” it uses the rules as shown in the given </a:t>
            </a:r>
            <a:r>
              <a:rPr lang="en-US" dirty="0" smtClean="0"/>
              <a:t>diagram:</a:t>
            </a:r>
          </a:p>
          <a:p>
            <a:endParaRPr lang="en-US" dirty="0"/>
          </a:p>
        </p:txBody>
      </p:sp>
      <p:pic>
        <p:nvPicPr>
          <p:cNvPr id="4" name="Picture 3"/>
          <p:cNvPicPr>
            <a:picLocks noChangeAspect="1"/>
          </p:cNvPicPr>
          <p:nvPr/>
        </p:nvPicPr>
        <p:blipFill>
          <a:blip r:embed="rId2"/>
          <a:stretch>
            <a:fillRect/>
          </a:stretch>
        </p:blipFill>
        <p:spPr>
          <a:xfrm>
            <a:off x="5374897" y="2207618"/>
            <a:ext cx="2800741" cy="1028844"/>
          </a:xfrm>
          <a:prstGeom prst="rect">
            <a:avLst/>
          </a:prstGeom>
        </p:spPr>
      </p:pic>
    </p:spTree>
    <p:extLst>
      <p:ext uri="{BB962C8B-B14F-4D97-AF65-F5344CB8AC3E}">
        <p14:creationId xmlns:p14="http://schemas.microsoft.com/office/powerpoint/2010/main" val="89104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1201" y="1088570"/>
            <a:ext cx="4686799" cy="4188824"/>
          </a:xfrm>
        </p:spPr>
        <p:txBody>
          <a:bodyPr>
            <a:normAutofit fontScale="92500" lnSpcReduction="20000"/>
          </a:bodyPr>
          <a:lstStyle/>
          <a:p>
            <a:pPr fontAlgn="base"/>
            <a:r>
              <a:rPr lang="en-US" dirty="0"/>
              <a:t>In step (iii) above, the production rule A-&gt;</a:t>
            </a:r>
            <a:r>
              <a:rPr lang="en-US" dirty="0" err="1"/>
              <a:t>bc</a:t>
            </a:r>
            <a:r>
              <a:rPr lang="en-US" dirty="0"/>
              <a:t> was not a suitable one to apply (because the string produced is “</a:t>
            </a:r>
            <a:r>
              <a:rPr lang="en-US" dirty="0" err="1"/>
              <a:t>cbcd</a:t>
            </a:r>
            <a:r>
              <a:rPr lang="en-US" dirty="0"/>
              <a:t>” not “cad”), here the parser needs to backtrack, and apply the next production rule available with A which is shown in step (iv), and the string “cad” is produced.</a:t>
            </a:r>
          </a:p>
          <a:p>
            <a:pPr fontAlgn="base"/>
            <a:r>
              <a:rPr lang="en-US" dirty="0"/>
              <a:t>Thus, the given input can be produced by the given grammar, therefore the input is correct in syntax. But backtrack was needed to get the correct syntax tree, which is really a complex process to implement.</a:t>
            </a:r>
          </a:p>
          <a:p>
            <a:pPr fontAlgn="base"/>
            <a:r>
              <a:rPr lang="en-US" dirty="0"/>
              <a:t>There can be an easier way to solve </a:t>
            </a:r>
            <a:r>
              <a:rPr lang="en-US" dirty="0" err="1"/>
              <a:t>this</a:t>
            </a:r>
            <a:r>
              <a:rPr lang="en-US" dirty="0" err="1" smtClean="0"/>
              <a:t>,“</a:t>
            </a:r>
            <a:r>
              <a:rPr lang="en-US" dirty="0" err="1"/>
              <a:t>Concepts</a:t>
            </a:r>
            <a:r>
              <a:rPr lang="en-US" dirty="0"/>
              <a:t> of FIRST and FOLLOW sets in </a:t>
            </a:r>
            <a:r>
              <a:rPr lang="en-US" dirty="0" smtClean="0"/>
              <a:t>CC”.</a:t>
            </a:r>
            <a:endParaRPr lang="en-US" dirty="0"/>
          </a:p>
          <a:p>
            <a:endParaRPr lang="en-US" dirty="0"/>
          </a:p>
        </p:txBody>
      </p:sp>
      <p:pic>
        <p:nvPicPr>
          <p:cNvPr id="5" name="Picture 4"/>
          <p:cNvPicPr>
            <a:picLocks noChangeAspect="1"/>
          </p:cNvPicPr>
          <p:nvPr/>
        </p:nvPicPr>
        <p:blipFill>
          <a:blip r:embed="rId2"/>
          <a:stretch>
            <a:fillRect/>
          </a:stretch>
        </p:blipFill>
        <p:spPr>
          <a:xfrm>
            <a:off x="7068060" y="1793641"/>
            <a:ext cx="4581016" cy="3039616"/>
          </a:xfrm>
          <a:prstGeom prst="rect">
            <a:avLst/>
          </a:prstGeom>
        </p:spPr>
      </p:pic>
    </p:spTree>
    <p:extLst>
      <p:ext uri="{BB962C8B-B14F-4D97-AF65-F5344CB8AC3E}">
        <p14:creationId xmlns:p14="http://schemas.microsoft.com/office/powerpoint/2010/main" val="376586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Advantages of using syntax analysis in compiler design include:</a:t>
            </a:r>
          </a:p>
          <a:p>
            <a:r>
              <a:rPr lang="en-US" dirty="0"/>
              <a:t>Structural validation: Syntax analysis allows the compiler to check if the source code follows the grammatical rules of the programming language, which helps to detect and report errors in the source code.</a:t>
            </a:r>
          </a:p>
          <a:p>
            <a:r>
              <a:rPr lang="en-US" dirty="0"/>
              <a:t>Improved code generation: Syntax analysis can generate a parse tree or abstract syntax tree (AST) of the source code, which can be used in the code generation phase of the compiler design to generate more efficient and optimized code.</a:t>
            </a:r>
          </a:p>
          <a:p>
            <a:r>
              <a:rPr lang="en-US" dirty="0"/>
              <a:t>Easier semantic analysis: Once the parse tree or AST is constructed, the compiler can perform semantic analysis more easily, as it can rely on the structural information provided by the parse tree or AST</a:t>
            </a:r>
          </a:p>
        </p:txBody>
      </p:sp>
    </p:spTree>
    <p:extLst>
      <p:ext uri="{BB962C8B-B14F-4D97-AF65-F5344CB8AC3E}">
        <p14:creationId xmlns:p14="http://schemas.microsoft.com/office/powerpoint/2010/main" val="29091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S</a:t>
            </a:r>
            <a:r>
              <a:rPr lang="en-US" dirty="0" smtClean="0"/>
              <a:t>yntax </a:t>
            </a:r>
            <a:r>
              <a:rPr lang="en-US" dirty="0"/>
              <a:t>analysis, also known as parsing, is a crucial stage in the process of compiling a program. Its primary task is to analyze the structure of the input program and check whether it conforms to the grammar rules of the programming language. This process involves breaking down the input program into a series of tokens and then constructing a parse tree or abstract syntax tree (AST) that represents the hierarchical structure of the program</a:t>
            </a:r>
            <a:r>
              <a:rPr lang="en-US" dirty="0" smtClean="0"/>
              <a:t>.</a:t>
            </a:r>
          </a:p>
          <a:p>
            <a:pPr marL="0" indent="0" fontAlgn="base">
              <a:buNone/>
            </a:pPr>
            <a:r>
              <a:rPr lang="en-US" b="1" dirty="0"/>
              <a:t>The syntax analysis phase typically involves the following steps:</a:t>
            </a:r>
          </a:p>
          <a:p>
            <a:pPr fontAlgn="base"/>
            <a:r>
              <a:rPr lang="en-US" dirty="0"/>
              <a:t>Tokenization: The input program is divided into a sequence of tokens, which are basic building blocks of the programming language, such as identifiers, keywords, operators, and literals.</a:t>
            </a:r>
          </a:p>
          <a:p>
            <a:pPr fontAlgn="base"/>
            <a:r>
              <a:rPr lang="en-US" dirty="0"/>
              <a:t>Parsing: The tokens are analyzed according to the grammar rules of the programming language, and a parse tree or AST is constructed that represents the hierarchical structure of the program.</a:t>
            </a:r>
          </a:p>
          <a:p>
            <a:pPr fontAlgn="base"/>
            <a:r>
              <a:rPr lang="en-US" dirty="0"/>
              <a:t>Error handling: If the input program contains syntax errors, the syntax analyzer detects and reports them to the user, along with an indication of where the error occurred.</a:t>
            </a:r>
          </a:p>
          <a:p>
            <a:endParaRPr lang="en-US" dirty="0"/>
          </a:p>
        </p:txBody>
      </p:sp>
    </p:spTree>
    <p:extLst>
      <p:ext uri="{BB962C8B-B14F-4D97-AF65-F5344CB8AC3E}">
        <p14:creationId xmlns:p14="http://schemas.microsoft.com/office/powerpoint/2010/main" val="264294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a:t>Symbol table creation: The syntax analyzer creates a symbol table, which is a data structure that stores information about the identifiers used in the program, such as their type, scope, and location.</a:t>
            </a:r>
          </a:p>
          <a:p>
            <a:pPr fontAlgn="base"/>
            <a:r>
              <a:rPr lang="en-US" dirty="0"/>
              <a:t>The syntax analysis phase is essential for the subsequent stages of the compiler, such as semantic analysis, code generation, and optimization. If the syntax analysis is not performed correctly, the compiler may generate incorrect code or fail to compile the program altogether.</a:t>
            </a:r>
          </a:p>
          <a:p>
            <a:pPr fontAlgn="base"/>
            <a:r>
              <a:rPr lang="en-US" dirty="0"/>
              <a:t>Overall, syntax analysis is a critical stage in the process of compiling a program, as it ensures that the program is syntactically correct and ready for further processing by the compiler.</a:t>
            </a:r>
          </a:p>
        </p:txBody>
      </p:sp>
    </p:spTree>
    <p:extLst>
      <p:ext uri="{BB962C8B-B14F-4D97-AF65-F5344CB8AC3E}">
        <p14:creationId xmlns:p14="http://schemas.microsoft.com/office/powerpoint/2010/main" val="153870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b="1" dirty="0" smtClean="0"/>
              <a:t>Phases of CC </a:t>
            </a:r>
          </a:p>
          <a:p>
            <a:r>
              <a:rPr lang="en-US" dirty="0" smtClean="0"/>
              <a:t>Lexical </a:t>
            </a:r>
            <a:r>
              <a:rPr lang="en-US" dirty="0"/>
              <a:t>Analysis: The first phase of a compiler is lexical analysis, also known as scanning. This phase reads the source code and breaks it into a stream of tokens, which are the basic units of the programming language. The tokens are then passed on to the next phase for further processing.</a:t>
            </a:r>
          </a:p>
          <a:p>
            <a:r>
              <a:rPr lang="en-US" dirty="0"/>
              <a:t>Syntax Analysis: The second phase of a compiler is syntax analysis, also known as parsing. This phase takes the stream of tokens generated by the lexical analysis phase and checks whether they conform to the grammar of the programming language. The output of this phase is usually an Abstract Syntax Tree (AST).</a:t>
            </a:r>
          </a:p>
          <a:p>
            <a:r>
              <a:rPr lang="en-US" dirty="0"/>
              <a:t>Semantic Analysis: The third phase of a compiler is semantic analysis. This phase checks whether the code is semantically correct, i.e., whether it conforms to the language’s type system and other semantic rules. In this stage, the compiler checks the meaning of the source code to ensure that it makes sense. The compiler performs type checking, which ensures that variables are used correctly and that operations are performed on compatible data types. The compiler also checks for other semantic errors, such as undeclared variables and incorrect function calls</a:t>
            </a:r>
            <a:r>
              <a:rPr lang="en-US" dirty="0" smtClean="0"/>
              <a:t>.</a:t>
            </a:r>
            <a:endParaRPr lang="en-US" dirty="0"/>
          </a:p>
        </p:txBody>
      </p:sp>
    </p:spTree>
    <p:extLst>
      <p:ext uri="{BB962C8B-B14F-4D97-AF65-F5344CB8AC3E}">
        <p14:creationId xmlns:p14="http://schemas.microsoft.com/office/powerpoint/2010/main" val="208537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Intermediate Code Generation: The fourth phase of a compiler is intermediate code generation. This phase generates an intermediate representation of the source code that can be easily translated into machine code.</a:t>
            </a:r>
          </a:p>
          <a:p>
            <a:r>
              <a:rPr lang="en-US" dirty="0"/>
              <a:t>Optimization: The fifth phase of a compiler is optimization. This phase applies various optimization techniques to the intermediate code to improve the performance of the generated machine code.</a:t>
            </a:r>
          </a:p>
          <a:p>
            <a:r>
              <a:rPr lang="en-US" dirty="0"/>
              <a:t>Code Generation: The final phase of a compiler is code generation. This phase takes the optimized intermediate code and generates the actual machine code that can be executed by the target hardware</a:t>
            </a:r>
          </a:p>
          <a:p>
            <a:endParaRPr lang="en-US" dirty="0"/>
          </a:p>
        </p:txBody>
      </p:sp>
    </p:spTree>
    <p:extLst>
      <p:ext uri="{BB962C8B-B14F-4D97-AF65-F5344CB8AC3E}">
        <p14:creationId xmlns:p14="http://schemas.microsoft.com/office/powerpoint/2010/main" val="32170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noAutofit/>
          </a:bodyPr>
          <a:lstStyle/>
          <a:p>
            <a:r>
              <a:rPr lang="en-US" sz="2000" dirty="0"/>
              <a:t>When an input string (source code or a program in some language) is given to a compiler, the compiler processes it in several phases, starting from </a:t>
            </a:r>
            <a:endParaRPr lang="en-US" sz="2000" dirty="0" smtClean="0"/>
          </a:p>
          <a:p>
            <a:pPr marL="0" indent="0">
              <a:buNone/>
            </a:pPr>
            <a:r>
              <a:rPr lang="en-US" sz="2000" b="1" dirty="0" smtClean="0"/>
              <a:t>lexical </a:t>
            </a:r>
            <a:r>
              <a:rPr lang="en-US" sz="2000" b="1" dirty="0"/>
              <a:t>analysis (scans the input and divides it into tokens) to target code </a:t>
            </a:r>
            <a:r>
              <a:rPr lang="en-US" sz="2000" b="1" dirty="0" smtClean="0"/>
              <a:t>generation</a:t>
            </a:r>
          </a:p>
          <a:p>
            <a:r>
              <a:rPr lang="en-US" sz="2000" dirty="0"/>
              <a:t>Syntax Analysis or Parsing is the second phase, i.e. after lexical analysis. </a:t>
            </a:r>
            <a:endParaRPr lang="en-US" sz="2000" dirty="0" smtClean="0"/>
          </a:p>
          <a:p>
            <a:r>
              <a:rPr lang="en-US" sz="2000" dirty="0" smtClean="0"/>
              <a:t>It </a:t>
            </a:r>
            <a:r>
              <a:rPr lang="en-US" sz="2000" dirty="0"/>
              <a:t>checks the syntactical structure of the given input, i.e. whether the given input is in the correct syntax (of the language in which the input has been written) or not. It does so by building a data structure, called a Parse tree or Syntax tree</a:t>
            </a:r>
            <a:r>
              <a:rPr lang="en-US" sz="2000" dirty="0" smtClean="0"/>
              <a:t>.</a:t>
            </a:r>
          </a:p>
        </p:txBody>
      </p:sp>
    </p:spTree>
    <p:extLst>
      <p:ext uri="{BB962C8B-B14F-4D97-AF65-F5344CB8AC3E}">
        <p14:creationId xmlns:p14="http://schemas.microsoft.com/office/powerpoint/2010/main" val="385376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parse tree is constructed by using the pre-defined Grammar of the language and the input string. If the given input string can be produced with the help of the syntax tree (in the derivation process), the input string is found to be in the correct syntax. if not, the error is reported by the syntax analyzer.</a:t>
            </a:r>
            <a:endParaRPr lang="en-US" b="1" dirty="0"/>
          </a:p>
          <a:p>
            <a:r>
              <a:rPr lang="en-US" dirty="0"/>
              <a:t>Syntax analysis, also known as parsing, is a process in compiler design where the compiler checks if the source code follows the grammatical rules of the programming language. </a:t>
            </a:r>
            <a:r>
              <a:rPr lang="en-US" dirty="0" smtClean="0"/>
              <a:t>This </a:t>
            </a:r>
            <a:r>
              <a:rPr lang="en-US" dirty="0"/>
              <a:t>is typically the second stage of the compilation process, following lexical </a:t>
            </a:r>
            <a:r>
              <a:rPr lang="en-US" dirty="0" smtClean="0"/>
              <a:t>analysis</a:t>
            </a:r>
          </a:p>
          <a:p>
            <a:r>
              <a:rPr lang="en-US" dirty="0"/>
              <a:t>The main goal of syntax analysis is to create a parse tree or abstract syntax tree (AST) of the source code, which is a hierarchical representation of the source code that reflects the grammatical structure of the program</a:t>
            </a:r>
            <a:endParaRPr lang="en-US" dirty="0"/>
          </a:p>
        </p:txBody>
      </p:sp>
    </p:spTree>
    <p:extLst>
      <p:ext uri="{BB962C8B-B14F-4D97-AF65-F5344CB8AC3E}">
        <p14:creationId xmlns:p14="http://schemas.microsoft.com/office/powerpoint/2010/main" val="353255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Analyzer </a:t>
            </a:r>
          </a:p>
        </p:txBody>
      </p:sp>
      <p:sp>
        <p:nvSpPr>
          <p:cNvPr id="3" name="Content Placeholder 2"/>
          <p:cNvSpPr>
            <a:spLocks noGrp="1"/>
          </p:cNvSpPr>
          <p:nvPr>
            <p:ph idx="1"/>
          </p:nvPr>
        </p:nvSpPr>
        <p:spPr>
          <a:xfrm>
            <a:off x="2589212" y="2133600"/>
            <a:ext cx="4621485" cy="4023360"/>
          </a:xfrm>
        </p:spPr>
        <p:txBody>
          <a:bodyPr>
            <a:normAutofit/>
          </a:bodyPr>
          <a:lstStyle/>
          <a:p>
            <a:r>
              <a:rPr lang="en-US" dirty="0"/>
              <a:t> It is sometimes called a parser. It constructs the parse tree. It takes all the tokens one by one and uses Context-Free Grammar to construct the parse tree</a:t>
            </a:r>
            <a:endParaRPr lang="en-US" dirty="0"/>
          </a:p>
        </p:txBody>
      </p:sp>
      <p:pic>
        <p:nvPicPr>
          <p:cNvPr id="4" name="Picture 3"/>
          <p:cNvPicPr>
            <a:picLocks noChangeAspect="1"/>
          </p:cNvPicPr>
          <p:nvPr/>
        </p:nvPicPr>
        <p:blipFill>
          <a:blip r:embed="rId2"/>
          <a:stretch>
            <a:fillRect/>
          </a:stretch>
        </p:blipFill>
        <p:spPr>
          <a:xfrm>
            <a:off x="7458891" y="2225040"/>
            <a:ext cx="4510880" cy="4023360"/>
          </a:xfrm>
          <a:prstGeom prst="rect">
            <a:avLst/>
          </a:prstGeom>
        </p:spPr>
      </p:pic>
    </p:spTree>
    <p:extLst>
      <p:ext uri="{BB962C8B-B14F-4D97-AF65-F5344CB8AC3E}">
        <p14:creationId xmlns:p14="http://schemas.microsoft.com/office/powerpoint/2010/main" val="23881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b="1" dirty="0"/>
              <a:t>There are several types of parsing algorithms used in syntax analysis, including:</a:t>
            </a:r>
            <a:endParaRPr lang="en-US" dirty="0"/>
          </a:p>
          <a:p>
            <a:pPr fontAlgn="base"/>
            <a:r>
              <a:rPr lang="en-US" dirty="0"/>
              <a:t>LL parsing: This is a top-down parsing algorithm that starts with the root of the parse tree and constructs the tree by successively expanding non-terminals. LL parsing is known for its simplicity and ease of implementation.</a:t>
            </a:r>
          </a:p>
          <a:p>
            <a:pPr fontAlgn="base"/>
            <a:r>
              <a:rPr lang="en-US" dirty="0"/>
              <a:t>LR parsing: This is a bottom-up parsing algorithm that starts with the leaves of the parse tree and constructs the tree by successively reducing terminals. LR parsing is more powerful than LL parsing and can handle a larger class of grammars.</a:t>
            </a:r>
          </a:p>
          <a:p>
            <a:pPr fontAlgn="base"/>
            <a:r>
              <a:rPr lang="en-US" dirty="0"/>
              <a:t>LR(1) parsing: This is a variant of LR parsing that uses </a:t>
            </a:r>
            <a:r>
              <a:rPr lang="en-US" dirty="0" err="1"/>
              <a:t>lookahead</a:t>
            </a:r>
            <a:r>
              <a:rPr lang="en-US" dirty="0"/>
              <a:t> to disambiguate the grammar.</a:t>
            </a:r>
          </a:p>
          <a:p>
            <a:endParaRPr lang="en-US" dirty="0"/>
          </a:p>
        </p:txBody>
      </p:sp>
    </p:spTree>
    <p:extLst>
      <p:ext uri="{BB962C8B-B14F-4D97-AF65-F5344CB8AC3E}">
        <p14:creationId xmlns:p14="http://schemas.microsoft.com/office/powerpoint/2010/main" val="173033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LALR parsing: This is a variant of LR parsing that uses a reduced set of </a:t>
            </a:r>
            <a:r>
              <a:rPr lang="en-US" dirty="0" err="1"/>
              <a:t>lookahead</a:t>
            </a:r>
            <a:r>
              <a:rPr lang="en-US" dirty="0"/>
              <a:t> symbols to reduce the number of states in the LR parser.</a:t>
            </a:r>
          </a:p>
          <a:p>
            <a:pPr fontAlgn="base"/>
            <a:r>
              <a:rPr lang="en-US" dirty="0"/>
              <a:t>Once the parse tree is constructed, the compiler can perform semantic analysis to check if the source code makes sense and follows the semantics of the programming language.</a:t>
            </a:r>
          </a:p>
          <a:p>
            <a:pPr fontAlgn="base"/>
            <a:r>
              <a:rPr lang="en-US" dirty="0"/>
              <a:t>The parse tree or AST can also be used in the code generation phase of the compiler design to generate intermediate code or machine code.</a:t>
            </a:r>
          </a:p>
          <a:p>
            <a:endParaRPr lang="en-US" dirty="0"/>
          </a:p>
        </p:txBody>
      </p:sp>
    </p:spTree>
    <p:extLst>
      <p:ext uri="{BB962C8B-B14F-4D97-AF65-F5344CB8AC3E}">
        <p14:creationId xmlns:p14="http://schemas.microsoft.com/office/powerpoint/2010/main" val="347398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syntax analysis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Syntax Trees:</a:t>
            </a:r>
            <a:r>
              <a:rPr lang="en-US" dirty="0"/>
              <a:t> Syntax analysis creates a syntax tree, which is a hierarchical representation of the code’s structure. The tree shows the relationship between the various parts of the code, including statements, expressions, and operators.</a:t>
            </a:r>
          </a:p>
          <a:p>
            <a:pPr fontAlgn="base"/>
            <a:r>
              <a:rPr lang="en-US" b="1" dirty="0"/>
              <a:t>Context-Free Grammar: </a:t>
            </a:r>
            <a:r>
              <a:rPr lang="en-US" dirty="0"/>
              <a:t>Syntax analysis uses context-free grammar to define the syntax of the programming language. Context-free grammar is a formal language used to describe the structure of programming languages.</a:t>
            </a:r>
          </a:p>
          <a:p>
            <a:pPr fontAlgn="base"/>
            <a:r>
              <a:rPr lang="en-US" b="1" dirty="0"/>
              <a:t>Top-Down and Bottom-Up Parsing: </a:t>
            </a:r>
            <a:r>
              <a:rPr lang="en-US" dirty="0"/>
              <a:t>Syntax analysis can be performed using two main approaches: top-down parsing and bottom-up parsing. Top-down parsing starts from the highest level of the syntax tree and works its way down, while bottom-up parsing starts from the lowest level and works its way up.</a:t>
            </a:r>
          </a:p>
          <a:p>
            <a:endParaRPr lang="en-US" dirty="0"/>
          </a:p>
        </p:txBody>
      </p:sp>
    </p:spTree>
    <p:extLst>
      <p:ext uri="{BB962C8B-B14F-4D97-AF65-F5344CB8AC3E}">
        <p14:creationId xmlns:p14="http://schemas.microsoft.com/office/powerpoint/2010/main" val="7040526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TotalTime>
  <Words>1402</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Syntax analysis in CC</vt:lpstr>
      <vt:lpstr>Overview </vt:lpstr>
      <vt:lpstr>CONT.</vt:lpstr>
      <vt:lpstr>Introduction </vt:lpstr>
      <vt:lpstr>Cont.</vt:lpstr>
      <vt:lpstr>Syntax Analyzer </vt:lpstr>
      <vt:lpstr>PowerPoint Presentation</vt:lpstr>
      <vt:lpstr>PowerPoint Presentation</vt:lpstr>
      <vt:lpstr>Features of syntax analysis</vt:lpstr>
      <vt:lpstr>Feature cont.</vt:lpstr>
      <vt:lpstr>PowerPoint Presentation</vt:lpstr>
      <vt:lpstr>PowerPoint Presentation</vt:lpstr>
      <vt:lpstr>Advantages</vt:lpstr>
      <vt:lpstr>Syntax analysis</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 in CC</dc:title>
  <dc:creator>Microsoft account</dc:creator>
  <cp:lastModifiedBy>Microsoft account</cp:lastModifiedBy>
  <cp:revision>3</cp:revision>
  <dcterms:created xsi:type="dcterms:W3CDTF">2024-08-24T10:56:23Z</dcterms:created>
  <dcterms:modified xsi:type="dcterms:W3CDTF">2024-08-24T11:16:40Z</dcterms:modified>
</cp:coreProperties>
</file>