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9" r:id="rId2"/>
    <p:sldId id="272" r:id="rId3"/>
    <p:sldId id="309" r:id="rId4"/>
    <p:sldId id="310" r:id="rId5"/>
    <p:sldId id="311" r:id="rId6"/>
    <p:sldId id="312" r:id="rId7"/>
    <p:sldId id="313" r:id="rId8"/>
    <p:sldId id="314" r:id="rId9"/>
    <p:sldId id="282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3466" autoAdjust="0"/>
  </p:normalViewPr>
  <p:slideViewPr>
    <p:cSldViewPr>
      <p:cViewPr varScale="1">
        <p:scale>
          <a:sx n="86" d="100"/>
          <a:sy n="86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E220-05F7-4F9B-A1E9-4835D9498941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E734-9455-4CBD-8397-442446CF9E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0668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Dr</a:t>
            </a:r>
            <a:r>
              <a:rPr lang="en-US" dirty="0"/>
              <a:t>. Muhammad Saeed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What is Concurrency?</a:t>
            </a:r>
          </a:p>
          <a:p>
            <a:r>
              <a:rPr lang="en-US" dirty="0" smtClean="0"/>
              <a:t>Why Concurrency is required?</a:t>
            </a:r>
          </a:p>
          <a:p>
            <a:r>
              <a:rPr lang="en-US" dirty="0" smtClean="0"/>
              <a:t>Levels of Concurrency</a:t>
            </a:r>
          </a:p>
          <a:p>
            <a:pPr lvl="1"/>
            <a:r>
              <a:rPr lang="en-US" dirty="0" smtClean="0"/>
              <a:t>Computer Hardware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r>
              <a:rPr lang="en-US" dirty="0" smtClean="0"/>
              <a:t>Software/Algorithm</a:t>
            </a:r>
          </a:p>
          <a:p>
            <a:r>
              <a:rPr lang="en-US" dirty="0" smtClean="0"/>
              <a:t>How to Achieve Concurrency</a:t>
            </a:r>
          </a:p>
          <a:p>
            <a:pPr lvl="1"/>
            <a:r>
              <a:rPr lang="en-US" dirty="0" smtClean="0"/>
              <a:t>Multi-Programming</a:t>
            </a:r>
          </a:p>
          <a:p>
            <a:pPr lvl="1"/>
            <a:r>
              <a:rPr lang="en-US" dirty="0" smtClean="0"/>
              <a:t>Multithreading</a:t>
            </a:r>
          </a:p>
          <a:p>
            <a:pPr lvl="1"/>
            <a:r>
              <a:rPr lang="en-US" dirty="0"/>
              <a:t>Multiprocessing</a:t>
            </a:r>
          </a:p>
          <a:p>
            <a:r>
              <a:rPr lang="en-US" dirty="0" smtClean="0"/>
              <a:t>Issues with concurrency</a:t>
            </a:r>
          </a:p>
          <a:p>
            <a:pPr lvl="1"/>
            <a:r>
              <a:rPr lang="en-US" dirty="0" smtClean="0"/>
              <a:t>Data Inconsistency/Coherency</a:t>
            </a:r>
          </a:p>
          <a:p>
            <a:pPr lvl="1"/>
            <a:r>
              <a:rPr lang="en-US" dirty="0" smtClean="0"/>
              <a:t>Solutions </a:t>
            </a:r>
          </a:p>
          <a:p>
            <a:pPr lvl="2"/>
            <a:r>
              <a:rPr lang="en-US" dirty="0" smtClean="0"/>
              <a:t>Mutual Exclusion</a:t>
            </a:r>
          </a:p>
          <a:p>
            <a:pPr lvl="2"/>
            <a:r>
              <a:rPr lang="en-US" dirty="0" smtClean="0"/>
              <a:t>Synchronization</a:t>
            </a:r>
          </a:p>
          <a:p>
            <a:r>
              <a:rPr lang="en-US" dirty="0" smtClean="0"/>
              <a:t>Deadlock and Solutions</a:t>
            </a:r>
          </a:p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4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Concurrency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Oxford 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fact of two or more events or circumstances happening or existing at the same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Computing : The </a:t>
            </a:r>
            <a:r>
              <a:rPr lang="en-US" dirty="0"/>
              <a:t>ability to execute more than one program or task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41706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Concurrency is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real world contains </a:t>
            </a:r>
            <a:r>
              <a:rPr lang="en-US" b="1" dirty="0"/>
              <a:t>actors</a:t>
            </a:r>
            <a:r>
              <a:rPr lang="en-US" dirty="0"/>
              <a:t> that execute independently of, but </a:t>
            </a:r>
            <a:r>
              <a:rPr lang="en-US" b="1" dirty="0"/>
              <a:t>communicate</a:t>
            </a:r>
            <a:r>
              <a:rPr lang="en-US" dirty="0"/>
              <a:t> with, each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modeling the world, many </a:t>
            </a:r>
            <a:r>
              <a:rPr lang="en-US" b="1" dirty="0"/>
              <a:t>parallel executions</a:t>
            </a:r>
            <a:r>
              <a:rPr lang="en-US" dirty="0"/>
              <a:t> have to be </a:t>
            </a:r>
            <a:r>
              <a:rPr lang="en-US" b="1" dirty="0"/>
              <a:t>composed and coordinated</a:t>
            </a:r>
            <a:r>
              <a:rPr lang="en-US" dirty="0"/>
              <a:t>, and that's where the study of concurrency comes </a:t>
            </a:r>
            <a:r>
              <a:rPr lang="en-US" dirty="0" smtClean="0"/>
              <a:t>in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Software Engineering (Gantt Chart)</a:t>
            </a:r>
          </a:p>
          <a:p>
            <a:pPr lvl="1"/>
            <a:r>
              <a:rPr lang="en-US" dirty="0" smtClean="0"/>
              <a:t>Expression Parsing ( (</a:t>
            </a:r>
            <a:r>
              <a:rPr lang="en-US" dirty="0" err="1" smtClean="0"/>
              <a:t>x+y</a:t>
            </a:r>
            <a:r>
              <a:rPr lang="en-US" dirty="0" smtClean="0"/>
              <a:t>) * (a-b) )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/>
              <a:t>Client/Server </a:t>
            </a:r>
            <a:r>
              <a:rPr lang="en-US" dirty="0" smtClean="0"/>
              <a:t>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Levels of </a:t>
            </a:r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Level</a:t>
            </a:r>
          </a:p>
          <a:p>
            <a:pPr lvl="1"/>
            <a:r>
              <a:rPr lang="en-US" dirty="0" smtClean="0"/>
              <a:t>Processors/Cores</a:t>
            </a:r>
          </a:p>
          <a:p>
            <a:pPr lvl="1"/>
            <a:r>
              <a:rPr lang="en-US" dirty="0" smtClean="0"/>
              <a:t>Computers</a:t>
            </a:r>
          </a:p>
          <a:p>
            <a:r>
              <a:rPr lang="en-US" dirty="0" smtClean="0"/>
              <a:t>Operating System Level</a:t>
            </a:r>
          </a:p>
          <a:p>
            <a:pPr lvl="1"/>
            <a:r>
              <a:rPr lang="en-US" dirty="0" smtClean="0"/>
              <a:t>Processes </a:t>
            </a:r>
          </a:p>
          <a:p>
            <a:pPr lvl="1"/>
            <a:r>
              <a:rPr lang="en-US" dirty="0" smtClean="0"/>
              <a:t>Threads</a:t>
            </a:r>
          </a:p>
          <a:p>
            <a:r>
              <a:rPr lang="en-US" dirty="0" smtClean="0"/>
              <a:t>Software Level</a:t>
            </a:r>
          </a:p>
          <a:p>
            <a:pPr lvl="1"/>
            <a:r>
              <a:rPr lang="en-US" dirty="0" smtClean="0"/>
              <a:t>Client/Server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- (Computer 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</a:p>
          <a:p>
            <a:pPr lvl="1"/>
            <a:r>
              <a:rPr lang="en-US" dirty="0" smtClean="0"/>
              <a:t>SISD</a:t>
            </a:r>
          </a:p>
          <a:p>
            <a:pPr lvl="1"/>
            <a:r>
              <a:rPr lang="en-US" dirty="0" smtClean="0"/>
              <a:t>SIMD</a:t>
            </a:r>
          </a:p>
          <a:p>
            <a:pPr lvl="2"/>
            <a:r>
              <a:rPr lang="en-US" dirty="0" smtClean="0"/>
              <a:t>Vector, Array Processors , GPU</a:t>
            </a:r>
          </a:p>
          <a:p>
            <a:pPr lvl="1"/>
            <a:r>
              <a:rPr lang="en-US" dirty="0" smtClean="0"/>
              <a:t>MIMD</a:t>
            </a:r>
          </a:p>
          <a:p>
            <a:pPr lvl="2"/>
            <a:r>
              <a:rPr lang="en-US" dirty="0" smtClean="0"/>
              <a:t>Shared Memory (Symmetric Multiprocessing)</a:t>
            </a:r>
          </a:p>
          <a:p>
            <a:pPr lvl="2"/>
            <a:r>
              <a:rPr lang="en-US" dirty="0" smtClean="0"/>
              <a:t>Distributed Memory (Cluster and Grid Computing)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- </a:t>
            </a:r>
            <a:r>
              <a:rPr lang="en-US" dirty="0" smtClean="0"/>
              <a:t>(Operating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Single-User vs  Multi-User</a:t>
            </a:r>
          </a:p>
          <a:p>
            <a:r>
              <a:rPr lang="en-US" dirty="0" smtClean="0"/>
              <a:t>Single-tasking vs Multi-tasking</a:t>
            </a:r>
          </a:p>
          <a:p>
            <a:r>
              <a:rPr lang="en-US" dirty="0" smtClean="0"/>
              <a:t>Multi-tasking vs Multi-threading</a:t>
            </a:r>
          </a:p>
          <a:p>
            <a:r>
              <a:rPr lang="en-US" dirty="0" smtClean="0"/>
              <a:t>Multi-threading vs Multi-Processing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vs </a:t>
            </a:r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- </a:t>
            </a:r>
            <a:r>
              <a:rPr lang="en-US" dirty="0" smtClean="0"/>
              <a:t>(Software/Algorithms)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Applications</a:t>
            </a:r>
          </a:p>
          <a:p>
            <a:pPr lvl="1"/>
            <a:r>
              <a:rPr lang="en-US" dirty="0" smtClean="0"/>
              <a:t>Client/Server</a:t>
            </a:r>
          </a:p>
          <a:p>
            <a:pPr lvl="1"/>
            <a:r>
              <a:rPr lang="en-US" dirty="0" smtClean="0"/>
              <a:t>Peer-to-Peer</a:t>
            </a:r>
          </a:p>
          <a:p>
            <a:r>
              <a:rPr lang="en-US" dirty="0" smtClean="0"/>
              <a:t>Types of Algorithms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Parallel (GPU, Multiprocessing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Distributed (Cluster/Grid)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you know what is concurrency and how it can be achieve at different levels</a:t>
            </a:r>
          </a:p>
          <a:p>
            <a:r>
              <a:rPr lang="en-US" dirty="0" smtClean="0"/>
              <a:t>Concurrent hardware can use multi-processor, multi-core , GPU or even multiple computers connected via a network.</a:t>
            </a:r>
          </a:p>
          <a:p>
            <a:r>
              <a:rPr lang="en-US" dirty="0" smtClean="0"/>
              <a:t>Multi-programming, multi-threading and multiprocessing are used at operating system level to achieve concurrency.</a:t>
            </a:r>
          </a:p>
          <a:p>
            <a:r>
              <a:rPr lang="en-US" dirty="0" smtClean="0"/>
              <a:t>Different modeling approaches can be used to design concurrent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4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304</Words>
  <Application>Microsoft Office PowerPoint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Concurrency Control</vt:lpstr>
      <vt:lpstr>Outlines</vt:lpstr>
      <vt:lpstr>What is Concurrency?</vt:lpstr>
      <vt:lpstr>Why Concurrency is required?</vt:lpstr>
      <vt:lpstr>Levels of Concurrency</vt:lpstr>
      <vt:lpstr>Concurrency - (Computer Hardware)</vt:lpstr>
      <vt:lpstr>Concurrency - (Operating System)</vt:lpstr>
      <vt:lpstr>Concurrency - (Software/Algorithms)</vt:lpstr>
      <vt:lpstr>Summary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Mobeen</dc:creator>
  <cp:lastModifiedBy>saeed</cp:lastModifiedBy>
  <cp:revision>609</cp:revision>
  <dcterms:created xsi:type="dcterms:W3CDTF">2013-10-08T14:20:38Z</dcterms:created>
  <dcterms:modified xsi:type="dcterms:W3CDTF">2024-01-29T10:05:05Z</dcterms:modified>
</cp:coreProperties>
</file>