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9" r:id="rId2"/>
    <p:sldId id="272" r:id="rId3"/>
    <p:sldId id="284" r:id="rId4"/>
    <p:sldId id="283" r:id="rId5"/>
    <p:sldId id="285" r:id="rId6"/>
    <p:sldId id="286" r:id="rId7"/>
    <p:sldId id="29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2" r:id="rId18"/>
  </p:sldIdLst>
  <p:sldSz cx="9144000" cy="6858000" type="screen4x3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86126" autoAdjust="0"/>
  </p:normalViewPr>
  <p:slideViewPr>
    <p:cSldViewPr>
      <p:cViewPr varScale="1">
        <p:scale>
          <a:sx n="79" d="100"/>
          <a:sy n="79" d="100"/>
        </p:scale>
        <p:origin x="-18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07T06:26:37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24979 14808 0,'49'0'94,"125"0"-32</inkml:trace>
  <inkml:trace contextRef="#ctx0" brushRef="#br0" timeOffset="101127.1534">20687 15900 0,'25'0'78,"50"0"-78,98-25 63,26 0 15,-1 25-16,-123-25 16,-51 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E220-05F7-4F9B-A1E9-4835D9498941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9E734-9455-4CBD-8397-442446CF9E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1P, 2C. C0</a:t>
            </a:r>
            <a:r>
              <a:rPr lang="en-US" baseline="0" dirty="0" smtClean="0"/>
              <a:t> runs and sleeps. P0 runs, produces, signals C0. C0 gets in ready state. Before C0 runs, C1 runs and consumes the value. C0 is after if() so will consume anyway!!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882D-3641-407B-880E-304F1F0E34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1P, 2C. C0</a:t>
            </a:r>
            <a:r>
              <a:rPr lang="en-US" baseline="0" dirty="0" smtClean="0"/>
              <a:t> runs, sleeps. P0 runs, produces, sleeps. C1 runs, consumes, signals the CV. Which thread is woken? If C0 is woken, then it will find buffer empty, sleep again and all will sleep for 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882D-3641-407B-880E-304F1F0E34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Control: </a:t>
            </a:r>
            <a:br>
              <a:rPr lang="en-US" dirty="0" smtClean="0"/>
            </a:br>
            <a:r>
              <a:rPr lang="en-US" dirty="0" smtClean="0"/>
              <a:t>Condition </a:t>
            </a:r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Dr</a:t>
            </a:r>
            <a:r>
              <a:rPr lang="en-US" dirty="0" smtClean="0"/>
              <a:t>. Muhammad Saeed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synchronization …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2655800" y="1090829"/>
            <a:ext cx="6031000" cy="57671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6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 (c1,p,c2,c1)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731033" y="1630680"/>
            <a:ext cx="7681933" cy="40521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synchronization …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35149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1 Producer</a:t>
            </a:r>
          </a:p>
          <a:p>
            <a:pPr lvl="1"/>
            <a:r>
              <a:rPr lang="en-US" dirty="0" smtClean="0"/>
              <a:t>2 Consumers</a:t>
            </a:r>
          </a:p>
          <a:p>
            <a:r>
              <a:rPr lang="en-US" dirty="0"/>
              <a:t>C0 runs, sleeps. </a:t>
            </a:r>
            <a:endParaRPr lang="en-US" dirty="0" smtClean="0"/>
          </a:p>
          <a:p>
            <a:r>
              <a:rPr lang="en-US" dirty="0" smtClean="0"/>
              <a:t>P0 </a:t>
            </a:r>
            <a:r>
              <a:rPr lang="en-US" dirty="0"/>
              <a:t>runs, produces, sleeps. </a:t>
            </a:r>
            <a:endParaRPr lang="en-US" dirty="0" smtClean="0"/>
          </a:p>
          <a:p>
            <a:r>
              <a:rPr lang="en-US" dirty="0" smtClean="0"/>
              <a:t>C1 </a:t>
            </a:r>
            <a:r>
              <a:rPr lang="en-US" dirty="0"/>
              <a:t>runs, consumes, signals the CV.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thread is woken?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3495532" y="1276193"/>
            <a:ext cx="5496067" cy="52770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447320" y="5330880"/>
              <a:ext cx="1625760" cy="393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7960" y="5321520"/>
                <a:ext cx="1644480" cy="4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Run (</a:t>
            </a:r>
            <a:r>
              <a:rPr lang="en-US" dirty="0" smtClean="0"/>
              <a:t>c1,c2,p,c1,c2)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1046434" y="1524000"/>
            <a:ext cx="7051131" cy="48817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5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2 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2 CVs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3505200" y="1285928"/>
            <a:ext cx="5299868" cy="54316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334235" y="1600200"/>
            <a:ext cx="3895231" cy="30995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4229466" y="1609344"/>
            <a:ext cx="4914534" cy="49599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2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conditions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3962400" y="1600200"/>
            <a:ext cx="4930629" cy="4350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Broadcast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</a:t>
            </a:r>
            <a:r>
              <a:rPr lang="en-US" dirty="0" smtClean="0"/>
              <a:t>have seen a new synchronization primitive called a condition variable</a:t>
            </a:r>
          </a:p>
          <a:p>
            <a:r>
              <a:rPr lang="en-US" dirty="0" smtClean="0"/>
              <a:t>Unlike locks, condition variable does not spin wait, instead, it provides two function wait and signal</a:t>
            </a:r>
          </a:p>
          <a:p>
            <a:pPr lvl="1"/>
            <a:r>
              <a:rPr lang="en-US" dirty="0" smtClean="0"/>
              <a:t>wait() call puts the calling thread in a wait queue associated with the condition variable</a:t>
            </a:r>
          </a:p>
          <a:p>
            <a:pPr lvl="1"/>
            <a:r>
              <a:rPr lang="en-US" dirty="0" smtClean="0"/>
              <a:t>signal() call awakes one or more waiting thread in the condition variable waiting queue</a:t>
            </a:r>
          </a:p>
          <a:p>
            <a:r>
              <a:rPr lang="en-US" dirty="0" smtClean="0"/>
              <a:t>Condition variables </a:t>
            </a:r>
            <a:r>
              <a:rPr lang="en-US" dirty="0"/>
              <a:t>enable us to neatly </a:t>
            </a:r>
            <a:r>
              <a:rPr lang="en-US" dirty="0" smtClean="0"/>
              <a:t>solve producer/consumer </a:t>
            </a:r>
            <a:r>
              <a:rPr lang="en-US" dirty="0"/>
              <a:t>problem, as well as </a:t>
            </a:r>
            <a:r>
              <a:rPr lang="en-US" dirty="0" smtClean="0"/>
              <a:t>covering conditions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Mutex</a:t>
            </a:r>
            <a:r>
              <a:rPr lang="en-US" dirty="0" smtClean="0"/>
              <a:t> Locks</a:t>
            </a:r>
          </a:p>
          <a:p>
            <a:r>
              <a:rPr lang="en-US" dirty="0" smtClean="0"/>
              <a:t>Condition Variables</a:t>
            </a:r>
          </a:p>
          <a:p>
            <a:r>
              <a:rPr lang="en-US" dirty="0" err="1" smtClean="0"/>
              <a:t>PThread</a:t>
            </a:r>
            <a:r>
              <a:rPr lang="en-US" dirty="0" smtClean="0"/>
              <a:t> Condition Variables API</a:t>
            </a:r>
          </a:p>
          <a:p>
            <a:r>
              <a:rPr lang="en-US" dirty="0" smtClean="0"/>
              <a:t>Producer/Consumer problem</a:t>
            </a:r>
          </a:p>
          <a:p>
            <a:r>
              <a:rPr lang="en-US" dirty="0" smtClean="0"/>
              <a:t>Need of synchronization</a:t>
            </a:r>
          </a:p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54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Lock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944528" y="1608999"/>
            <a:ext cx="7254943" cy="52490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28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Mutex</a:t>
            </a:r>
            <a:r>
              <a:rPr lang="en-US" dirty="0" smtClean="0"/>
              <a:t>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provide basic synchronization (mutual exclusion) which does not work in all cases (as discussed in last slide)</a:t>
            </a:r>
          </a:p>
          <a:p>
            <a:pPr lvl="1"/>
            <a:r>
              <a:rPr lang="en-US" dirty="0" smtClean="0"/>
              <a:t>Spin waiting wastes a lot of CPU cycles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 thread wanted to wait for a condition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Condition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Are provided by OS Kernel</a:t>
            </a:r>
          </a:p>
          <a:p>
            <a:r>
              <a:rPr lang="en-US" dirty="0" smtClean="0"/>
              <a:t>Provide two operations</a:t>
            </a:r>
          </a:p>
          <a:p>
            <a:pPr lvl="1"/>
            <a:r>
              <a:rPr lang="en-US" dirty="0" smtClean="0"/>
              <a:t>wait() – puts a thread in a queue of waiting threads</a:t>
            </a:r>
          </a:p>
          <a:p>
            <a:pPr lvl="1"/>
            <a:r>
              <a:rPr lang="en-US" dirty="0" smtClean="0"/>
              <a:t>signal() – informs one or more waiting threads</a:t>
            </a:r>
          </a:p>
          <a:p>
            <a:r>
              <a:rPr lang="en-US" dirty="0"/>
              <a:t>If a thread wants to be informed of a change in state of a </a:t>
            </a:r>
            <a:r>
              <a:rPr lang="en-US" dirty="0" smtClean="0"/>
              <a:t>CV</a:t>
            </a:r>
          </a:p>
          <a:p>
            <a:pPr lvl="1"/>
            <a:r>
              <a:rPr lang="en-US" dirty="0" smtClean="0"/>
              <a:t>it calls </a:t>
            </a:r>
            <a:r>
              <a:rPr lang="en-US" dirty="0"/>
              <a:t>wait() on </a:t>
            </a:r>
            <a:r>
              <a:rPr lang="en-US" dirty="0" smtClean="0"/>
              <a:t>CV and it </a:t>
            </a:r>
            <a:r>
              <a:rPr lang="en-US" dirty="0"/>
              <a:t>will be put in a queue associated with that </a:t>
            </a:r>
            <a:r>
              <a:rPr lang="en-US" dirty="0" smtClean="0"/>
              <a:t>CV</a:t>
            </a:r>
            <a:endParaRPr lang="en-US" dirty="0"/>
          </a:p>
          <a:p>
            <a:r>
              <a:rPr lang="en-US" dirty="0"/>
              <a:t>If a thread wants to inform other threads of a change it </a:t>
            </a:r>
            <a:r>
              <a:rPr lang="en-US" dirty="0" smtClean="0"/>
              <a:t>CV</a:t>
            </a:r>
          </a:p>
          <a:p>
            <a:pPr lvl="1"/>
            <a:r>
              <a:rPr lang="en-US" dirty="0" smtClean="0"/>
              <a:t>it calls </a:t>
            </a:r>
            <a:r>
              <a:rPr lang="en-US" dirty="0"/>
              <a:t>signal() on </a:t>
            </a:r>
            <a:r>
              <a:rPr lang="en-US" dirty="0" smtClean="0"/>
              <a:t>CV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OS will awake one (or more) threads waiting in the queue associated with that </a:t>
            </a:r>
            <a:r>
              <a:rPr lang="en-US" dirty="0" smtClean="0"/>
              <a:t>CV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Condition Variable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c;	//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//wait function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*c,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*m);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//signal function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84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32" y="1244761"/>
            <a:ext cx="5286065" cy="120935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4830742" cy="378428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165" y="3098802"/>
            <a:ext cx="4491154" cy="246379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5923"/>
          <a:stretch/>
        </p:blipFill>
        <p:spPr>
          <a:xfrm>
            <a:off x="4038600" y="5897881"/>
            <a:ext cx="4230094" cy="53816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770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classic synchronization problem</a:t>
            </a:r>
          </a:p>
          <a:p>
            <a:endParaRPr lang="en-US" dirty="0"/>
          </a:p>
          <a:p>
            <a:r>
              <a:rPr lang="en-US" dirty="0" smtClean="0"/>
              <a:t>One (or more) Producer thread(s) put values in a buffer</a:t>
            </a:r>
          </a:p>
          <a:p>
            <a:r>
              <a:rPr lang="en-US" dirty="0" smtClean="0"/>
              <a:t>One (or more) Consumer threads(s) consume values from the buffer</a:t>
            </a:r>
          </a:p>
          <a:p>
            <a:r>
              <a:rPr lang="en-US" dirty="0" smtClean="0"/>
              <a:t>The buffer is bounded</a:t>
            </a:r>
          </a:p>
          <a:p>
            <a:endParaRPr lang="en-US" dirty="0"/>
          </a:p>
          <a:p>
            <a:r>
              <a:rPr lang="en-US" dirty="0" smtClean="0"/>
              <a:t>How do we synchronize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synchronization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4567636" y="2133600"/>
            <a:ext cx="4576363" cy="35582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0" y="1651167"/>
            <a:ext cx="4567637" cy="32564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33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472</Words>
  <Application>Microsoft Office PowerPoint</Application>
  <PresentationFormat>On-screen Show (4:3)</PresentationFormat>
  <Paragraphs>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Concurrency Control:  Condition Variables </vt:lpstr>
      <vt:lpstr>Condition Variables</vt:lpstr>
      <vt:lpstr>Example - Lock Issues</vt:lpstr>
      <vt:lpstr>Issues with Mutex Locks</vt:lpstr>
      <vt:lpstr>Condition Variables</vt:lpstr>
      <vt:lpstr>PThread Condition Variable API</vt:lpstr>
      <vt:lpstr>Example Code</vt:lpstr>
      <vt:lpstr>Producer-Consumer</vt:lpstr>
      <vt:lpstr>Needs synchronization</vt:lpstr>
      <vt:lpstr>Needs synchronization … contd.</vt:lpstr>
      <vt:lpstr>Example Run (c1,p,c2,c1)</vt:lpstr>
      <vt:lpstr>Needs synchronization … contd.</vt:lpstr>
      <vt:lpstr>Example Run (c1,c2,p,c1,c2)</vt:lpstr>
      <vt:lpstr>Use 2 CVs</vt:lpstr>
      <vt:lpstr>Multiple buffers</vt:lpstr>
      <vt:lpstr>Covering conditions</vt:lpstr>
      <vt:lpstr>Summary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Mobeen</dc:creator>
  <cp:lastModifiedBy>saeed</cp:lastModifiedBy>
  <cp:revision>629</cp:revision>
  <dcterms:created xsi:type="dcterms:W3CDTF">2013-10-08T14:20:38Z</dcterms:created>
  <dcterms:modified xsi:type="dcterms:W3CDTF">2024-01-29T10:11:39Z</dcterms:modified>
</cp:coreProperties>
</file>