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Multiprocessing using </a:t>
            </a:r>
            <a:r>
              <a:rPr lang="en-US" dirty="0" err="1"/>
              <a:t>OpenMP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Shared Variables and  Cache Coherency</a:t>
            </a:r>
          </a:p>
        </p:txBody>
      </p:sp>
    </p:spTree>
    <p:extLst>
      <p:ext uri="{BB962C8B-B14F-4D97-AF65-F5344CB8AC3E}">
        <p14:creationId xmlns:p14="http://schemas.microsoft.com/office/powerpoint/2010/main" val="88089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6152-08E3-4854-9AAF-9CBF8EFA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Cache Coherency in Multi-Processor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61962-F5FB-4BDE-963D-81D3C534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The </a:t>
            </a:r>
            <a:r>
              <a:rPr lang="en-US" sz="2000" b="1" dirty="0"/>
              <a:t>flush directive </a:t>
            </a:r>
            <a:r>
              <a:rPr lang="en-US" sz="2000" dirty="0"/>
              <a:t>ensures that all memory operations on the shared variable are visible to all threads, helping with cache coherency.</a:t>
            </a:r>
          </a:p>
          <a:p>
            <a:pPr lvl="1"/>
            <a:r>
              <a:rPr lang="en-US" sz="2000" dirty="0"/>
              <a:t>When flush is used, it ensures that any updates to shared variables are properly synchronized across all threads and caches.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6B217-9A63-4531-BAC2-BB27C1935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9400"/>
            <a:ext cx="7270578" cy="3886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95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Shared vs Private Variables</a:t>
            </a:r>
          </a:p>
          <a:p>
            <a:r>
              <a:rPr lang="en-US" sz="2800" dirty="0"/>
              <a:t>Cache Coherency </a:t>
            </a:r>
          </a:p>
        </p:txBody>
      </p:sp>
    </p:spTree>
    <p:extLst>
      <p:ext uri="{BB962C8B-B14F-4D97-AF65-F5344CB8AC3E}">
        <p14:creationId xmlns:p14="http://schemas.microsoft.com/office/powerpoint/2010/main" val="197593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096D-A844-413F-BFA6-2F865A47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Private and Shared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1693-FA41-4D71-AB50-54E11CD6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Shared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shared</a:t>
            </a:r>
            <a:r>
              <a:rPr lang="en-US" dirty="0"/>
              <a:t> variable is accessible by all threads in the team.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initial value of a shared variable is set before the parallel region begins, and all threads can modify this variable during execution.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Be careful when accessing shared variables in parallel regions, as race conditions may occur if multiple threads try to modify them simultaneously.</a:t>
            </a:r>
          </a:p>
          <a:p>
            <a:r>
              <a:rPr lang="en-US" b="1" dirty="0"/>
              <a:t>Private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private</a:t>
            </a:r>
            <a:r>
              <a:rPr lang="en-US" dirty="0"/>
              <a:t> variable is unique to each thread.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thread has its own copy of the private variable, and the value is undefined at the beginning of the parallel region unless initialized.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Modifying a private variable does not affect other threads.</a:t>
            </a:r>
          </a:p>
        </p:txBody>
      </p:sp>
    </p:spTree>
    <p:extLst>
      <p:ext uri="{BB962C8B-B14F-4D97-AF65-F5344CB8AC3E}">
        <p14:creationId xmlns:p14="http://schemas.microsoft.com/office/powerpoint/2010/main" val="304356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0F77-D538-4661-8E0E-5E0E17F0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and Shared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1A59-A76C-4035-8938-274558C63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4E71D-B22A-4616-9E01-0445021B4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199" y="1572208"/>
            <a:ext cx="8212969" cy="42189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707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480D-2438-475F-95A9-8D4DD48F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Techniques in OpenMP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8E4D-C6B7-42F9-AFC6-3D76CBB7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Critical Section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critical section</a:t>
            </a:r>
            <a:r>
              <a:rPr lang="en-US" sz="2400" dirty="0"/>
              <a:t> ensures that only one thread can access a certain section of code at a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This is typically used to protect shared variables from concurrent access.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D48EE-3895-40AB-8B4B-566CDA153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999" y="4005374"/>
            <a:ext cx="6838221" cy="25779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753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480D-2438-475F-95A9-8D4DD48F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Techniques in OpenMP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8E4D-C6B7-42F9-AFC6-3D76CBB7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Atomic Operation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Atomic operations</a:t>
            </a:r>
            <a:r>
              <a:rPr lang="en-US" sz="2400" dirty="0"/>
              <a:t> allow certain operations (e.g., addition or subtraction) to be performed atomically, ensuring no race conditions without locking.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90B88A-2CC2-4F85-9A7C-E4C58B13C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5" y="3505200"/>
            <a:ext cx="7906070" cy="24100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191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AE95-D062-43A8-8AE8-ED783C25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Sum of N Numbers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F34364-E3F4-4915-A44B-E7F7D4C7A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8" y="3642844"/>
            <a:ext cx="5714999" cy="1828800"/>
          </a:xfr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8F1C95-4EE9-4E7A-9921-54C46AD4F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190448"/>
            <a:ext cx="5631560" cy="24368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0FD1BD-AD3A-4D2C-985F-1719AB4F4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703" y="5128599"/>
            <a:ext cx="6290885" cy="14478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383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4E0C-925F-4EDB-84D0-F974433F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Cache Coherency in Multi-Processor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AADC-BD44-47F7-B590-37E4A1EF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threads are scheduled on multiple processors (cores), </a:t>
            </a:r>
            <a:r>
              <a:rPr lang="en-US" b="1" dirty="0"/>
              <a:t>cache coherency</a:t>
            </a:r>
            <a:r>
              <a:rPr lang="en-US" dirty="0"/>
              <a:t> becomes an issue. Here’s why: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Cache Coherency Problem</a:t>
            </a:r>
            <a:r>
              <a:rPr lang="en-US" dirty="0"/>
              <a:t>: Each core may have its own local cache, and threads running on different cores may access the same memory location. If one thread updates a value in its local cache, the other threads may not immediately see the updated value, leading to inconsistency.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Modern systems use </a:t>
            </a:r>
            <a:r>
              <a:rPr lang="en-US" b="1" dirty="0"/>
              <a:t>cache coherence protocols</a:t>
            </a:r>
            <a:r>
              <a:rPr lang="en-US" dirty="0"/>
              <a:t> (e.g., </a:t>
            </a:r>
            <a:r>
              <a:rPr lang="en-US" b="1" dirty="0"/>
              <a:t>MESI protocol: Modified, Exclusive, Shared, Invalid</a:t>
            </a:r>
            <a:r>
              <a:rPr lang="en-US" dirty="0"/>
              <a:t>) to ensure that the memory is consistent across all caches. OpenMP relies on the underlying hardware and its memory consistency model to manage cache coherency.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5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6152-08E3-4854-9AAF-9CBF8EFA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Cache Coherency in Multi-Processor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61962-F5FB-4BDE-963D-81D3C534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400" b="1" dirty="0"/>
              <a:t>Flush Operations</a:t>
            </a:r>
            <a:r>
              <a:rPr lang="en-US" sz="2400" dirty="0"/>
              <a:t>: Some OpenMP implementations may automatically manage cache coherency by flushing the cache at appropriate points, ensuring that all threads observe consistent memory states. OpenMP does not directly manage the low-level details of cache coherency but assumes the underlying system handles this.</a:t>
            </a:r>
          </a:p>
        </p:txBody>
      </p:sp>
    </p:spTree>
    <p:extLst>
      <p:ext uri="{BB962C8B-B14F-4D97-AF65-F5344CB8AC3E}">
        <p14:creationId xmlns:p14="http://schemas.microsoft.com/office/powerpoint/2010/main" val="283089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436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Multiprocessing using OpenMP</vt:lpstr>
      <vt:lpstr>PowerPoint Presentation</vt:lpstr>
      <vt:lpstr>Private and Shared Variables</vt:lpstr>
      <vt:lpstr>Private and Shared Variables</vt:lpstr>
      <vt:lpstr>Protection Techniques in OpenMP</vt:lpstr>
      <vt:lpstr>Protection Techniques in OpenMP</vt:lpstr>
      <vt:lpstr>Example : Sum of N Numbers</vt:lpstr>
      <vt:lpstr>Cache Coherency in Multi-Processor Systems</vt:lpstr>
      <vt:lpstr>Cache Coherency in Multi-Processor Systems</vt:lpstr>
      <vt:lpstr>Cache Coherency in Multi-Processor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Multiprocessing using OpenMP</dc:title>
  <dc:creator>saeed</dc:creator>
  <cp:lastModifiedBy>Dr. Muhammad saeed / Visiting Faculty</cp:lastModifiedBy>
  <cp:revision>11</cp:revision>
  <dcterms:created xsi:type="dcterms:W3CDTF">2006-08-16T00:00:00Z</dcterms:created>
  <dcterms:modified xsi:type="dcterms:W3CDTF">2025-03-11T06:52:10Z</dcterms:modified>
</cp:coreProperties>
</file>