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5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msha Laraib" initials="RL" lastIdx="1" clrIdx="0">
    <p:extLst>
      <p:ext uri="{19B8F6BF-5375-455C-9EA6-DF929625EA0E}">
        <p15:presenceInfo xmlns:p15="http://schemas.microsoft.com/office/powerpoint/2012/main" userId="0be94b710ff4a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07T20:04:28.986" idx="1">
    <p:pos x="7029" y="2807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1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6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5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5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2238DD-4881-48E3-81F4-87811CDFAA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C6CF90-64AD-424A-9135-9EFAD83C6F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261A-79D0-4157-ABA0-89EDA21A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452" y="834886"/>
            <a:ext cx="10058400" cy="274320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Bahnschrift Condensed" panose="020B0502040204020203" pitchFamily="34" charset="0"/>
              </a:rPr>
              <a:t>Inventory Model Simulation in C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sz="5400" dirty="0">
                <a:latin typeface="Bahnschrift Condensed" panose="020B0502040204020203" pitchFamily="34" charset="0"/>
              </a:rPr>
              <a:t>Chapter#1(1.5.3 and 1.5.4)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DCFB-2A6A-40C3-8559-B367A0F5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732" y="4500238"/>
            <a:ext cx="10058400" cy="11430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dirty="0">
                <a:latin typeface="Bahnschrift Condensed" panose="020B0502040204020203" pitchFamily="34" charset="0"/>
              </a:rPr>
              <a:t>Presented by Group 13</a:t>
            </a:r>
          </a:p>
          <a:p>
            <a:pPr algn="ctr"/>
            <a:r>
              <a:rPr lang="en-US" sz="7200" dirty="0">
                <a:latin typeface="Bahnschrift Condensed" panose="020B0502040204020203" pitchFamily="34" charset="0"/>
              </a:rPr>
              <a:t>Mehak Fatima(B21110006057)</a:t>
            </a:r>
          </a:p>
          <a:p>
            <a:pPr algn="ctr"/>
            <a:r>
              <a:rPr lang="en-US" sz="7200" dirty="0">
                <a:latin typeface="Bahnschrift Condensed" panose="020B0502040204020203" pitchFamily="34" charset="0"/>
              </a:rPr>
              <a:t>Rimsha Laraib(B21110006107)</a:t>
            </a:r>
          </a:p>
          <a:p>
            <a:pPr algn="ctr"/>
            <a:r>
              <a:rPr lang="en-US" sz="7200" dirty="0" err="1">
                <a:latin typeface="Bahnschrift Condensed" panose="020B0502040204020203" pitchFamily="34" charset="0"/>
              </a:rPr>
              <a:t>Yumna</a:t>
            </a:r>
            <a:r>
              <a:rPr lang="en-US" sz="7200" dirty="0">
                <a:latin typeface="Bahnschrift Condensed" panose="020B0502040204020203" pitchFamily="34" charset="0"/>
              </a:rPr>
              <a:t> Mubeen (B21110006165)</a:t>
            </a:r>
          </a:p>
          <a:p>
            <a:pPr algn="ctr"/>
            <a:r>
              <a:rPr lang="en-US" sz="7200" dirty="0" err="1">
                <a:latin typeface="Bahnschrift Condensed" panose="020B0502040204020203" pitchFamily="34" charset="0"/>
              </a:rPr>
              <a:t>Tahrim</a:t>
            </a:r>
            <a:r>
              <a:rPr lang="en-US" sz="7200" dirty="0">
                <a:latin typeface="Bahnschrift Condensed" panose="020B0502040204020203" pitchFamily="34" charset="0"/>
              </a:rPr>
              <a:t> Bilal(B21110006153)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7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98C7-D550-4CD9-B699-7500CF2D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Random Number Generation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30245D-4812-45ED-9E95-2938596F6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7684" y="1673253"/>
            <a:ext cx="644519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R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andom_integer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This function generates a random integer demand based on cumulative probabilities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prob_distrib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Ensures demand variation matches expected probabilities.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niform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Generates a uniform random variable between two values, used for timing events.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For example, it helps decide when an order will arrive after it’s placed.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These functions simulate demand and event timing realistically, making the simulation more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95815-06F4-4439-B78A-3EF0957C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1904083"/>
            <a:ext cx="3762375" cy="2174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AE803-C85B-4BEA-A550-C56D7C74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5" y="4078765"/>
            <a:ext cx="3762375" cy="13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F796-4154-4FAC-B0AF-C04777D52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07" y="1149232"/>
            <a:ext cx="9144000" cy="90193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Condensed" panose="020B0502040204020203" pitchFamily="34" charset="0"/>
              </a:rPr>
              <a:t>1.5.4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56B9-7CC3-4CF2-B1A5-67C622ADD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607" y="2401391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SIMULATION OUTPUT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25069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E91E-B32C-455C-96C7-FECE074C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Simulation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BF5707-00D5-459A-8B86-9BA650526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0694" y="1783947"/>
            <a:ext cx="531677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Output 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inv.out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simulation produces data on ordering, holding, and shortage costs for each inventory policy.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These outputs reveal how costs respond to different policies, such as increasing S while keeping s fixed.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For instance, the policy (20, 60) produced an average cost of $122.74/month, suggesting it may be the most cost-effective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EBBCB-5FB7-4404-813A-8F293A0F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93" y="1804183"/>
            <a:ext cx="4468270" cy="385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C22B-F746-4F00-BC9F-CB7E42A4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Discussion &amp;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8C5883-E133-4D46-97CE-F0E018BCA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4744" y="2090172"/>
            <a:ext cx="85953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simulation results show how changes in inventory policy parameters ( s ) (reorder point) and ( S ) (order-up-to level) impact holding, ordering, and shortage costs. For example, increasing ( S ) raises holding costs but lowers shortage and ordering costs, while raising ( s ) reduces shortage costs but increases holding costs. The (20, 60) policy achieved the lowest average total cost of $122.74 per month. However, to ensure accuracy, multiple simulation runs are advised due to potential variability in results with different random values.</a:t>
            </a:r>
            <a:endParaRPr kumimoji="0" lang="en-US" altLang="en-US" sz="5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2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1DD6-1A1F-4BF5-9420-651F281A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7DFE-CADB-41FE-AED8-0C61B263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7296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Summary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 summary, this C program provides a way to test different inventory policies and understand their cost implications.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It gives insight into balancing order size and frequency for cost-efficient inventory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Future Work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Future steps could involve exploring additional policies or increasing the simulation runs to improve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0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3E17-3BD2-49F6-AB23-B881995E6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54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F796-4154-4FAC-B0AF-C04777D5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 Condensed" panose="020B0502040204020203" pitchFamily="34" charset="0"/>
              </a:rPr>
              <a:t>1.5.3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56B9-7CC3-4CF2-B1A5-67C622ADD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 Condensed" panose="020B0502040204020203" pitchFamily="34" charset="0"/>
              </a:rPr>
              <a:t>C-PROGRAM</a:t>
            </a:r>
          </a:p>
        </p:txBody>
      </p:sp>
    </p:spTree>
    <p:extLst>
      <p:ext uri="{BB962C8B-B14F-4D97-AF65-F5344CB8AC3E}">
        <p14:creationId xmlns:p14="http://schemas.microsoft.com/office/powerpoint/2010/main" val="22206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BEE2-87CD-4289-853E-9235920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Objectives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29250-26B4-420F-8776-F33CC2537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This project simulates a single-product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inventory system to explore various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inventory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It uses a C program to handle inventory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and demand events over time and evaluate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 policy effectiveness based on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The aim is to determine optimal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Inventory policies for cost efficiency.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2B87A-D103-4A5E-9974-3BC063A46E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4986" y="1845734"/>
            <a:ext cx="4321584" cy="37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155C-8AC1-4D9C-97CF-0A11AD11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704384"/>
            <a:ext cx="10058400" cy="1450757"/>
          </a:xfrm>
        </p:spPr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External Definitions for </a:t>
            </a:r>
            <a:r>
              <a:rPr lang="en-US" alt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I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nventory system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</a:b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199EA7-EB8C-4C54-BD8B-668EEC7C2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727" y="1904660"/>
            <a:ext cx="625473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External definitions set up core variables and arrays used throughout the simulation.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Variables: These include inventory levels, cost variables, arrays for probability distributions, and simulation control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Array: </a:t>
            </a:r>
            <a:r>
              <a:rPr lang="en-US" altLang="en-US" sz="2000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time_next_event</a:t>
            </a:r>
            <a:r>
              <a:rPr lang="en-US" alt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[5]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used to keep track of scheduled times for each event in the simulation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prob_distrib_demand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[26] which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holds cumulative probabilities for different demand sizes. This lets us simulate random demand accurately.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Functions: The functions handle initialization, event processing, demand simulation, and reporting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We also include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lcgrand.h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for random number generation.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A321E-995A-4077-950B-A09B62165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05" y="1926840"/>
            <a:ext cx="4793441" cy="3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88FB-B38D-4D19-A644-0A2D804B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Main Function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0606D5-2132-4431-9F72-0CF677D89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4772" y="2031694"/>
            <a:ext cx="627002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Purpose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main function manages the entire simulation process, acting as the control center.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Key 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We start by opening input and output files, then read parameters that set up our simulation.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loop iterates through (s, S) policies, updating inventory, generating demand, and calculating costs for each policy.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do-while loop ensures the simulation runs until the end event is triggered.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Control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 for loop iterates through each inventory policy, and a do-while loop keeps the simulation running as long as events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9D53A-A135-49AE-83A6-BA9BAEE8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410" y="1011981"/>
            <a:ext cx="4043493" cy="3205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63494-5777-4749-8705-F53F238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18" y="4216907"/>
            <a:ext cx="3495675" cy="19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1C58-180A-4EE8-9CC9-20220730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12" y="786049"/>
            <a:ext cx="10058400" cy="1450757"/>
          </a:xfrm>
        </p:spPr>
        <p:txBody>
          <a:bodyPr>
            <a:norm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Initialization Function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</a:b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21C539-6008-45DC-B8C9-F0F1A9061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978" y="2082775"/>
            <a:ext cx="639748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 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initialization function prepares the simulation environment.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Sets up starting inventory and timing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Resets statistical counters that track costs and time-related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Initializes the event list, marking future events.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time_next_event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array schedules the first demand and inventory evaluation events.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 inventory evaluation is scheduled at time 0 because the initial inventory might be less than our reorder point (s).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1F478-0E6D-4F0E-B7B5-C5478D8B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65" y="2157293"/>
            <a:ext cx="4372557" cy="30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F738-D148-4124-9EA1-7146D52B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Event Functions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1DE426-18D3-468F-BDFD-72C7A21B8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473" y="1737360"/>
            <a:ext cx="765710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Key Events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Order Arrival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"This function updates the inventory when an order arrives. It increases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inv_level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based on the order size."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"Once an order is received, we remove it from future events."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"This function adjusts inventory by subtracting a randomly generated demand size, modeling customer purchases or demand."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"Schedules the next demand event using an exponential distribution."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Evaluate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"Checks if inventory is below the reorder point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smalls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). If so, places an order to replenish stock up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bigs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level."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Switch 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"These events are managed by a 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statement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main()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that triggers the right function based on event type."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F4557-C327-47D4-A20D-C8FB011D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579" y="1831391"/>
            <a:ext cx="3676650" cy="1323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5E72F-18DA-493C-B638-680EA929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355" y="3188117"/>
            <a:ext cx="3257550" cy="1276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131B8-32FE-48E5-AED8-791F26349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79" y="4606123"/>
            <a:ext cx="3495675" cy="14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C42C-0B0E-49F7-92D6-F20D2C0F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9" y="262749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Reporting Function</a:t>
            </a: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75D5-75A5-4E4B-8DF6-14D40362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106" y="1987229"/>
            <a:ext cx="599197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Purpose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The reporting function generates an output summarizing the costs associated with each inventory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Details Captured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The report includes average ordering cost, holding cost, and shortage cost, as well as the total cost per policy.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This output helps compare policies and select the most cost-effective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Output Format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Each (s, S) pair is recorded along with its performance metrics, showing how changing policies impact costs.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C79BE-FFD2-496E-9315-C0762D87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40" y="1987229"/>
            <a:ext cx="3653625" cy="28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E9C2-6DCA-4FE6-909B-99E2D2F8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Statistical Updates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518433-8D2A-4EF3-9794-2577CC9A9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9137" y="1844088"/>
            <a:ext cx="556591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update_time_avg_stats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Mechanism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This function calculates and updates time-average statistics. It determines whether the inventory was high or low, adding to holding or shortage areas.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If inventory was negative (shortage), it adds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area_shortage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If positive, it updates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area_holding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Use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These calculations help us determine costs accurately based on how long inventory remains high or 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E1FD-E6A2-4465-B75D-834BCAE0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33" y="2207795"/>
            <a:ext cx="4049325" cy="29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6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1010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Condensed</vt:lpstr>
      <vt:lpstr>Calibri</vt:lpstr>
      <vt:lpstr>Calibri Light</vt:lpstr>
      <vt:lpstr>Wingdings</vt:lpstr>
      <vt:lpstr>Retrospect</vt:lpstr>
      <vt:lpstr>Inventory Model Simulation in C Chapter#1(1.5.3 and 1.5.4)</vt:lpstr>
      <vt:lpstr>1.5.3</vt:lpstr>
      <vt:lpstr>Objectives </vt:lpstr>
      <vt:lpstr>External Definitions for Inventory system </vt:lpstr>
      <vt:lpstr>Main Function</vt:lpstr>
      <vt:lpstr>Initialization Function </vt:lpstr>
      <vt:lpstr>Event Functions</vt:lpstr>
      <vt:lpstr>Reporting Function</vt:lpstr>
      <vt:lpstr> Statistical Updates</vt:lpstr>
      <vt:lpstr>Random Number Generation</vt:lpstr>
      <vt:lpstr>1.5.4</vt:lpstr>
      <vt:lpstr>Simulation Output</vt:lpstr>
      <vt:lpstr>Discussion &amp;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Chapter#1(1.5.3 and 1.5.4)</dc:title>
  <dc:creator>Rimsha Laraib</dc:creator>
  <cp:lastModifiedBy>Rimsha Laraib</cp:lastModifiedBy>
  <cp:revision>10</cp:revision>
  <dcterms:created xsi:type="dcterms:W3CDTF">2024-11-07T14:19:47Z</dcterms:created>
  <dcterms:modified xsi:type="dcterms:W3CDTF">2024-11-07T15:21:21Z</dcterms:modified>
</cp:coreProperties>
</file>