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8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202333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9F394-75AE-4E93-89FB-C39AC2A3A87C}"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139814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1402759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3732558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2824487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D9F394-75AE-4E93-89FB-C39AC2A3A87C}"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1737810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D9F394-75AE-4E93-89FB-C39AC2A3A87C}" type="datetimeFigureOut">
              <a:rPr lang="en-IN" smtClean="0"/>
              <a:t>26-03-2024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128954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208783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117581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359126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9F394-75AE-4E93-89FB-C39AC2A3A87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22014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D9F394-75AE-4E93-89FB-C39AC2A3A87C}"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31843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9F394-75AE-4E93-89FB-C39AC2A3A87C}"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91540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9F394-75AE-4E93-89FB-C39AC2A3A87C}"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363250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9F394-75AE-4E93-89FB-C39AC2A3A87C}"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158666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9F394-75AE-4E93-89FB-C39AC2A3A87C}"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217096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9F394-75AE-4E93-89FB-C39AC2A3A87C}"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632B95-C39C-470A-8AFB-6E1D2714FF32}" type="slidenum">
              <a:rPr lang="en-IN" smtClean="0"/>
              <a:t>‹#›</a:t>
            </a:fld>
            <a:endParaRPr lang="en-IN"/>
          </a:p>
        </p:txBody>
      </p:sp>
    </p:spTree>
    <p:extLst>
      <p:ext uri="{BB962C8B-B14F-4D97-AF65-F5344CB8AC3E}">
        <p14:creationId xmlns:p14="http://schemas.microsoft.com/office/powerpoint/2010/main" val="248430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D9F394-75AE-4E93-89FB-C39AC2A3A87C}" type="datetimeFigureOut">
              <a:rPr lang="en-IN" smtClean="0"/>
              <a:t>26-03-2024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E632B95-C39C-470A-8AFB-6E1D2714FF32}" type="slidenum">
              <a:rPr lang="en-IN" smtClean="0"/>
              <a:t>‹#›</a:t>
            </a:fld>
            <a:endParaRPr lang="en-IN"/>
          </a:p>
        </p:txBody>
      </p:sp>
    </p:spTree>
    <p:extLst>
      <p:ext uri="{BB962C8B-B14F-4D97-AF65-F5344CB8AC3E}">
        <p14:creationId xmlns:p14="http://schemas.microsoft.com/office/powerpoint/2010/main" val="390516964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5A00-6ED6-7A15-A7C5-086A43D54648}"/>
              </a:ext>
            </a:extLst>
          </p:cNvPr>
          <p:cNvSpPr>
            <a:spLocks noGrp="1"/>
          </p:cNvSpPr>
          <p:nvPr>
            <p:ph type="ctrTitle"/>
          </p:nvPr>
        </p:nvSpPr>
        <p:spPr/>
        <p:txBody>
          <a:bodyPr/>
          <a:lstStyle/>
          <a:p>
            <a:r>
              <a:rPr lang="en-US" dirty="0"/>
              <a:t>ONLINE TUTOR APP</a:t>
            </a:r>
            <a:endParaRPr lang="en-IN" dirty="0"/>
          </a:p>
        </p:txBody>
      </p:sp>
      <p:sp>
        <p:nvSpPr>
          <p:cNvPr id="3" name="Subtitle 2">
            <a:extLst>
              <a:ext uri="{FF2B5EF4-FFF2-40B4-BE49-F238E27FC236}">
                <a16:creationId xmlns:a16="http://schemas.microsoft.com/office/drawing/2014/main" id="{AAA41B7F-DDED-3010-BB1E-EA4502533125}"/>
              </a:ext>
            </a:extLst>
          </p:cNvPr>
          <p:cNvSpPr>
            <a:spLocks noGrp="1"/>
          </p:cNvSpPr>
          <p:nvPr>
            <p:ph type="subTitle" idx="1"/>
          </p:nvPr>
        </p:nvSpPr>
        <p:spPr/>
        <p:txBody>
          <a:bodyPr/>
          <a:lstStyle/>
          <a:p>
            <a:r>
              <a:rPr lang="en-US" dirty="0"/>
              <a:t>REPRESENTED BY</a:t>
            </a:r>
            <a:r>
              <a:rPr lang="en-US" dirty="0">
                <a:sym typeface="Wingdings" panose="05000000000000000000" pitchFamily="2" charset="2"/>
              </a:rPr>
              <a:t>-NAME</a:t>
            </a:r>
          </a:p>
          <a:p>
            <a:r>
              <a:rPr lang="en-US" dirty="0">
                <a:sym typeface="Wingdings" panose="05000000000000000000" pitchFamily="2" charset="2"/>
              </a:rPr>
              <a:t>CLLG NAME:(-)</a:t>
            </a:r>
            <a:endParaRPr lang="en-IN" dirty="0"/>
          </a:p>
        </p:txBody>
      </p:sp>
    </p:spTree>
    <p:extLst>
      <p:ext uri="{BB962C8B-B14F-4D97-AF65-F5344CB8AC3E}">
        <p14:creationId xmlns:p14="http://schemas.microsoft.com/office/powerpoint/2010/main" val="371308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31545-CD45-C3E5-B07C-AFD281787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116" y="2603500"/>
            <a:ext cx="5466080" cy="3416300"/>
          </a:xfrm>
        </p:spPr>
      </p:pic>
    </p:spTree>
    <p:extLst>
      <p:ext uri="{BB962C8B-B14F-4D97-AF65-F5344CB8AC3E}">
        <p14:creationId xmlns:p14="http://schemas.microsoft.com/office/powerpoint/2010/main" val="104108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9D0C-64E6-CB9C-716F-A8068D68A00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C55CB6A-C9F2-F3E5-7D47-49BBD5DE1D75}"/>
              </a:ext>
            </a:extLst>
          </p:cNvPr>
          <p:cNvSpPr>
            <a:spLocks noGrp="1"/>
          </p:cNvSpPr>
          <p:nvPr>
            <p:ph idx="1"/>
          </p:nvPr>
        </p:nvSpPr>
        <p:spPr/>
        <p:txBody>
          <a:bodyPr/>
          <a:lstStyle/>
          <a:p>
            <a:r>
              <a:rPr lang="en-US" b="0" i="0" dirty="0">
                <a:solidFill>
                  <a:srgbClr val="0D0D0D"/>
                </a:solidFill>
                <a:effectLst/>
                <a:latin typeface="Söhne"/>
              </a:rPr>
              <a:t>In a world where knowledge is power, Online Tutoring Applications empower learners of all ages and backgrounds to unlock their full potential. </a:t>
            </a:r>
            <a:r>
              <a:rPr lang="en-US" b="0" i="0">
                <a:solidFill>
                  <a:srgbClr val="0D0D0D"/>
                </a:solidFill>
                <a:effectLst/>
                <a:latin typeface="Söhne"/>
              </a:rPr>
              <a:t>By providing personalized, accessible, and interactive learning experiences, these applications pave the way for a brighter, more inclusive future of education.</a:t>
            </a:r>
            <a:endParaRPr lang="en-IN"/>
          </a:p>
        </p:txBody>
      </p:sp>
    </p:spTree>
    <p:extLst>
      <p:ext uri="{BB962C8B-B14F-4D97-AF65-F5344CB8AC3E}">
        <p14:creationId xmlns:p14="http://schemas.microsoft.com/office/powerpoint/2010/main" val="403053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A73F-B88F-FA03-C8A8-27DE809ACB86}"/>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1E27D13-C12D-FE7C-737E-7068FF256FEC}"/>
              </a:ext>
            </a:extLst>
          </p:cNvPr>
          <p:cNvSpPr>
            <a:spLocks noGrp="1"/>
          </p:cNvSpPr>
          <p:nvPr>
            <p:ph idx="1"/>
          </p:nvPr>
        </p:nvSpPr>
        <p:spPr/>
        <p:txBody>
          <a:bodyPr/>
          <a:lstStyle/>
          <a:p>
            <a:r>
              <a:rPr lang="en-US" dirty="0"/>
              <a:t>INTRODUCTION</a:t>
            </a:r>
          </a:p>
          <a:p>
            <a:r>
              <a:rPr lang="en-IN" b="1" i="0" dirty="0">
                <a:solidFill>
                  <a:srgbClr val="0D0D0D"/>
                </a:solidFill>
                <a:effectLst/>
                <a:latin typeface="Söhne"/>
              </a:rPr>
              <a:t>Empowering Education Beyond Boundaries</a:t>
            </a:r>
          </a:p>
          <a:p>
            <a:r>
              <a:rPr lang="en-IN" b="1" dirty="0">
                <a:solidFill>
                  <a:srgbClr val="0D0D0D"/>
                </a:solidFill>
                <a:latin typeface="Söhne"/>
              </a:rPr>
              <a:t>KEY FEATURES</a:t>
            </a:r>
            <a:endParaRPr lang="en-IN" b="1" i="0" dirty="0">
              <a:solidFill>
                <a:srgbClr val="0D0D0D"/>
              </a:solidFill>
              <a:effectLst/>
              <a:latin typeface="Söhne"/>
            </a:endParaRPr>
          </a:p>
          <a:p>
            <a:pPr marL="0" indent="0">
              <a:buNone/>
            </a:pPr>
            <a:r>
              <a:rPr lang="en-IN" b="1" dirty="0">
                <a:solidFill>
                  <a:srgbClr val="0D0D0D"/>
                </a:solidFill>
                <a:latin typeface="Söhne"/>
              </a:rPr>
              <a:t>DATA FLOW DIAGRAM</a:t>
            </a:r>
          </a:p>
          <a:p>
            <a:r>
              <a:rPr lang="en-IN" b="1" dirty="0">
                <a:solidFill>
                  <a:srgbClr val="0D0D0D"/>
                </a:solidFill>
                <a:latin typeface="Söhne"/>
              </a:rPr>
              <a:t>SCREENSHOTS</a:t>
            </a:r>
          </a:p>
          <a:p>
            <a:r>
              <a:rPr lang="en-IN" b="1" dirty="0">
                <a:solidFill>
                  <a:srgbClr val="0D0D0D"/>
                </a:solidFill>
                <a:latin typeface="Söhne"/>
              </a:rPr>
              <a:t>CONCLUSION</a:t>
            </a:r>
          </a:p>
          <a:p>
            <a:pPr marL="0" indent="0">
              <a:buNone/>
            </a:pPr>
            <a:endParaRPr lang="en-IN" b="1" dirty="0">
              <a:solidFill>
                <a:srgbClr val="0D0D0D"/>
              </a:solidFill>
              <a:latin typeface="Söhne"/>
            </a:endParaRPr>
          </a:p>
          <a:p>
            <a:endParaRPr lang="en-IN" dirty="0"/>
          </a:p>
        </p:txBody>
      </p:sp>
    </p:spTree>
    <p:extLst>
      <p:ext uri="{BB962C8B-B14F-4D97-AF65-F5344CB8AC3E}">
        <p14:creationId xmlns:p14="http://schemas.microsoft.com/office/powerpoint/2010/main" val="408661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F31A-E65E-3ECC-4D60-5B64194DE6C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18609EA-9EE8-C625-FA49-5EC544FE92C3}"/>
              </a:ext>
            </a:extLst>
          </p:cNvPr>
          <p:cNvSpPr>
            <a:spLocks noGrp="1"/>
          </p:cNvSpPr>
          <p:nvPr>
            <p:ph idx="1"/>
          </p:nvPr>
        </p:nvSpPr>
        <p:spPr/>
        <p:txBody>
          <a:bodyPr/>
          <a:lstStyle/>
          <a:p>
            <a:r>
              <a:rPr lang="en-US" b="0" i="0" dirty="0">
                <a:solidFill>
                  <a:srgbClr val="0D0D0D"/>
                </a:solidFill>
                <a:effectLst/>
                <a:latin typeface="Söhne"/>
              </a:rPr>
              <a:t>In today's fast-paced world, education transcends the confines of traditional classrooms. With the advent of technology, learning has become more accessible, personalized, and interactive than ever before. One such innovation revolutionizing the educational landscape is the Online Tutoring Application.</a:t>
            </a:r>
            <a:endParaRPr lang="en-IN" dirty="0"/>
          </a:p>
        </p:txBody>
      </p:sp>
    </p:spTree>
    <p:extLst>
      <p:ext uri="{BB962C8B-B14F-4D97-AF65-F5344CB8AC3E}">
        <p14:creationId xmlns:p14="http://schemas.microsoft.com/office/powerpoint/2010/main" val="424171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E69-E66B-471B-24F8-CEEEB80500CD}"/>
              </a:ext>
            </a:extLst>
          </p:cNvPr>
          <p:cNvSpPr>
            <a:spLocks noGrp="1"/>
          </p:cNvSpPr>
          <p:nvPr>
            <p:ph type="title"/>
          </p:nvPr>
        </p:nvSpPr>
        <p:spPr/>
        <p:txBody>
          <a:bodyPr/>
          <a:lstStyle/>
          <a:p>
            <a:r>
              <a:rPr lang="en-IN" b="1" i="0" dirty="0">
                <a:solidFill>
                  <a:schemeClr val="bg1"/>
                </a:solidFill>
                <a:effectLst/>
                <a:latin typeface="Söhne"/>
              </a:rPr>
              <a:t>Empowering Education Beyond Boundaries</a:t>
            </a:r>
            <a:endParaRPr lang="en-IN" dirty="0">
              <a:solidFill>
                <a:schemeClr val="bg1"/>
              </a:solidFill>
            </a:endParaRPr>
          </a:p>
        </p:txBody>
      </p:sp>
      <p:sp>
        <p:nvSpPr>
          <p:cNvPr id="3" name="Content Placeholder 2">
            <a:extLst>
              <a:ext uri="{FF2B5EF4-FFF2-40B4-BE49-F238E27FC236}">
                <a16:creationId xmlns:a16="http://schemas.microsoft.com/office/drawing/2014/main" id="{2791E99F-138E-63F3-6116-DA25E952F5D6}"/>
              </a:ext>
            </a:extLst>
          </p:cNvPr>
          <p:cNvSpPr>
            <a:spLocks noGrp="1"/>
          </p:cNvSpPr>
          <p:nvPr>
            <p:ph idx="1"/>
          </p:nvPr>
        </p:nvSpPr>
        <p:spPr/>
        <p:txBody>
          <a:bodyPr/>
          <a:lstStyle/>
          <a:p>
            <a:r>
              <a:rPr lang="en-US" b="0" i="0" dirty="0">
                <a:solidFill>
                  <a:srgbClr val="0D0D0D"/>
                </a:solidFill>
                <a:effectLst/>
                <a:latin typeface="Söhne"/>
              </a:rPr>
              <a:t>Online Tutoring Applications serve as bridges between students and a world of knowledge, breaking geographical barriers and time constraints. Whether you're a high school student seeking help with algebra, a college student delving into advanced calculus, or an adult learner pursuing a new language, these applications offer tailored learning experiences to suit your individual needs and aspirations.</a:t>
            </a:r>
            <a:endParaRPr lang="en-IN" dirty="0"/>
          </a:p>
        </p:txBody>
      </p:sp>
    </p:spTree>
    <p:extLst>
      <p:ext uri="{BB962C8B-B14F-4D97-AF65-F5344CB8AC3E}">
        <p14:creationId xmlns:p14="http://schemas.microsoft.com/office/powerpoint/2010/main" val="189378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9C83-96D5-D81C-E1E9-C6F470E09A6B}"/>
              </a:ext>
            </a:extLst>
          </p:cNvPr>
          <p:cNvSpPr>
            <a:spLocks noGrp="1"/>
          </p:cNvSpPr>
          <p:nvPr>
            <p:ph type="title"/>
          </p:nvPr>
        </p:nvSpPr>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F1F5DCDA-67FB-94DA-B5B1-D930A1A8B493}"/>
              </a:ext>
            </a:extLst>
          </p:cNvPr>
          <p:cNvSpPr>
            <a:spLocks noGrp="1"/>
          </p:cNvSpPr>
          <p:nvPr>
            <p:ph idx="1"/>
          </p:nvPr>
        </p:nvSpPr>
        <p:spPr/>
        <p:txBody>
          <a:bodyPr>
            <a:normAutofit/>
          </a:bodyPr>
          <a:lstStyle/>
          <a:p>
            <a:pPr algn="l">
              <a:buFont typeface="+mj-lt"/>
              <a:buAutoNum type="arabicPeriod"/>
            </a:pPr>
            <a:r>
              <a:rPr lang="en-US" b="1" i="0" dirty="0">
                <a:solidFill>
                  <a:srgbClr val="0D0D0D"/>
                </a:solidFill>
                <a:effectLst/>
                <a:latin typeface="Söhne"/>
              </a:rPr>
              <a:t>Personalized Learning:</a:t>
            </a:r>
            <a:r>
              <a:rPr lang="en-US" b="0" i="0" dirty="0">
                <a:solidFill>
                  <a:srgbClr val="0D0D0D"/>
                </a:solidFill>
                <a:effectLst/>
                <a:latin typeface="Söhne"/>
              </a:rPr>
              <a:t> Online tutoring applications understand that every student is unique.</a:t>
            </a:r>
          </a:p>
          <a:p>
            <a:pPr algn="l">
              <a:buFont typeface="+mj-lt"/>
              <a:buAutoNum type="arabicPeriod"/>
            </a:pPr>
            <a:r>
              <a:rPr lang="en-US" b="1" i="0" dirty="0">
                <a:solidFill>
                  <a:srgbClr val="0D0D0D"/>
                </a:solidFill>
                <a:effectLst/>
                <a:latin typeface="Söhne"/>
              </a:rPr>
              <a:t>Expert Guidance:</a:t>
            </a:r>
            <a:r>
              <a:rPr lang="en-US" b="0" i="0" dirty="0">
                <a:solidFill>
                  <a:srgbClr val="0D0D0D"/>
                </a:solidFill>
                <a:effectLst/>
                <a:latin typeface="Söhne"/>
              </a:rPr>
              <a:t> Gain access to a global network of expert tutors who are passionate about sharing their knowledge and expertise.</a:t>
            </a:r>
          </a:p>
          <a:p>
            <a:pPr algn="l">
              <a:buFont typeface="+mj-lt"/>
              <a:buAutoNum type="arabicPeriod"/>
            </a:pPr>
            <a:r>
              <a:rPr lang="en-US" b="1" i="0" dirty="0">
                <a:solidFill>
                  <a:srgbClr val="0D0D0D"/>
                </a:solidFill>
                <a:effectLst/>
                <a:latin typeface="Söhne"/>
              </a:rPr>
              <a:t>Convenience and Flexibility:</a:t>
            </a:r>
            <a:r>
              <a:rPr lang="en-US" b="0" i="0" dirty="0">
                <a:solidFill>
                  <a:srgbClr val="0D0D0D"/>
                </a:solidFill>
                <a:effectLst/>
                <a:latin typeface="Söhne"/>
              </a:rPr>
              <a:t> Say goodbye to rigid schedules and commuting woes. With online tutoring applications, learning fits into your life, not the other way around. </a:t>
            </a:r>
          </a:p>
          <a:p>
            <a:pPr algn="l">
              <a:buFont typeface="+mj-lt"/>
              <a:buAutoNum type="arabicPeriod"/>
            </a:pPr>
            <a:r>
              <a:rPr lang="en-US" b="1" i="0" dirty="0">
                <a:solidFill>
                  <a:srgbClr val="0D0D0D"/>
                </a:solidFill>
                <a:effectLst/>
                <a:latin typeface="Söhne"/>
              </a:rPr>
              <a:t>Interactive Learning Tools:</a:t>
            </a:r>
            <a:r>
              <a:rPr lang="en-US" b="0" i="0" dirty="0">
                <a:solidFill>
                  <a:srgbClr val="0D0D0D"/>
                </a:solidFill>
                <a:effectLst/>
                <a:latin typeface="Söhne"/>
              </a:rPr>
              <a:t> Engage in immersive learning experiences through interactive tools such as virtual whiteboards, multimedia resources, and real-time chat.</a:t>
            </a:r>
          </a:p>
          <a:p>
            <a:pPr algn="l">
              <a:buFont typeface="+mj-lt"/>
              <a:buAutoNum type="arabicPeriod"/>
            </a:pPr>
            <a:r>
              <a:rPr lang="en-US" b="1" i="0" dirty="0">
                <a:solidFill>
                  <a:srgbClr val="0D0D0D"/>
                </a:solidFill>
                <a:effectLst/>
                <a:latin typeface="Söhne"/>
              </a:rPr>
              <a:t>Progress Tracking and </a:t>
            </a:r>
            <a:r>
              <a:rPr lang="en-US" b="1" i="0" dirty="0" err="1">
                <a:solidFill>
                  <a:srgbClr val="0D0D0D"/>
                </a:solidFill>
                <a:effectLst/>
                <a:latin typeface="Söhne"/>
              </a:rPr>
              <a:t>Feedback:</a:t>
            </a:r>
            <a:r>
              <a:rPr lang="en-US" b="0" i="0" dirty="0" err="1">
                <a:solidFill>
                  <a:srgbClr val="0D0D0D"/>
                </a:solidFill>
                <a:effectLst/>
                <a:latin typeface="Söhne"/>
              </a:rPr>
              <a:t>Stay</a:t>
            </a:r>
            <a:r>
              <a:rPr lang="en-US" b="0" i="0" dirty="0">
                <a:solidFill>
                  <a:srgbClr val="0D0D0D"/>
                </a:solidFill>
                <a:effectLst/>
                <a:latin typeface="Söhne"/>
              </a:rPr>
              <a:t> on track with your learning goals through progress tracking and feedback mechanisms.</a:t>
            </a:r>
          </a:p>
          <a:p>
            <a:endParaRPr lang="en-IN" dirty="0"/>
          </a:p>
        </p:txBody>
      </p:sp>
    </p:spTree>
    <p:extLst>
      <p:ext uri="{BB962C8B-B14F-4D97-AF65-F5344CB8AC3E}">
        <p14:creationId xmlns:p14="http://schemas.microsoft.com/office/powerpoint/2010/main" val="226564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1ABC-F397-B7E7-FCC0-AB1A7A200B8C}"/>
              </a:ext>
            </a:extLst>
          </p:cNvPr>
          <p:cNvSpPr>
            <a:spLocks noGrp="1"/>
          </p:cNvSpPr>
          <p:nvPr>
            <p:ph type="title"/>
          </p:nvPr>
        </p:nvSpPr>
        <p:spPr/>
        <p:txBody>
          <a:bodyPr/>
          <a:lstStyle/>
          <a:p>
            <a:r>
              <a:rPr lang="en-US" dirty="0"/>
              <a:t>DATA FLOW DIAGRAM</a:t>
            </a:r>
            <a:endParaRPr lang="en-IN" dirty="0"/>
          </a:p>
        </p:txBody>
      </p:sp>
      <p:pic>
        <p:nvPicPr>
          <p:cNvPr id="5" name="Content Placeholder 4">
            <a:extLst>
              <a:ext uri="{FF2B5EF4-FFF2-40B4-BE49-F238E27FC236}">
                <a16:creationId xmlns:a16="http://schemas.microsoft.com/office/drawing/2014/main" id="{FA426E02-5597-BB07-09F4-68CBAC5696B3}"/>
              </a:ext>
            </a:extLst>
          </p:cNvPr>
          <p:cNvPicPr>
            <a:picLocks noGrp="1" noChangeAspect="1"/>
          </p:cNvPicPr>
          <p:nvPr>
            <p:ph idx="1"/>
          </p:nvPr>
        </p:nvPicPr>
        <p:blipFill>
          <a:blip r:embed="rId2"/>
          <a:stretch>
            <a:fillRect/>
          </a:stretch>
        </p:blipFill>
        <p:spPr>
          <a:xfrm>
            <a:off x="3148553" y="2262433"/>
            <a:ext cx="4166647" cy="3757367"/>
          </a:xfrm>
        </p:spPr>
      </p:pic>
    </p:spTree>
    <p:extLst>
      <p:ext uri="{BB962C8B-B14F-4D97-AF65-F5344CB8AC3E}">
        <p14:creationId xmlns:p14="http://schemas.microsoft.com/office/powerpoint/2010/main" val="294451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93A-D380-A367-3516-F26708EE718D}"/>
              </a:ext>
            </a:extLst>
          </p:cNvPr>
          <p:cNvSpPr>
            <a:spLocks noGrp="1"/>
          </p:cNvSpPr>
          <p:nvPr>
            <p:ph type="title"/>
          </p:nvPr>
        </p:nvSpPr>
        <p:spPr/>
        <p:txBody>
          <a:bodyPr/>
          <a:lstStyle/>
          <a:p>
            <a:r>
              <a:rPr lang="en-US" dirty="0"/>
              <a:t>SCREENSHOTS</a:t>
            </a:r>
            <a:endParaRPr lang="en-IN" dirty="0"/>
          </a:p>
        </p:txBody>
      </p:sp>
      <p:pic>
        <p:nvPicPr>
          <p:cNvPr id="5" name="Content Placeholder 4">
            <a:extLst>
              <a:ext uri="{FF2B5EF4-FFF2-40B4-BE49-F238E27FC236}">
                <a16:creationId xmlns:a16="http://schemas.microsoft.com/office/drawing/2014/main" id="{5F8A3519-BDC1-5B2A-E9D5-9E716A3BF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116" y="2603500"/>
            <a:ext cx="5466080" cy="3416300"/>
          </a:xfrm>
        </p:spPr>
      </p:pic>
    </p:spTree>
    <p:extLst>
      <p:ext uri="{BB962C8B-B14F-4D97-AF65-F5344CB8AC3E}">
        <p14:creationId xmlns:p14="http://schemas.microsoft.com/office/powerpoint/2010/main" val="117296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FAFE47-50D8-F0C6-FCB7-1FE505924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116" y="2603500"/>
            <a:ext cx="5466080" cy="3416300"/>
          </a:xfrm>
        </p:spPr>
      </p:pic>
    </p:spTree>
    <p:extLst>
      <p:ext uri="{BB962C8B-B14F-4D97-AF65-F5344CB8AC3E}">
        <p14:creationId xmlns:p14="http://schemas.microsoft.com/office/powerpoint/2010/main" val="426021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AC2A19-CDE4-5F86-EB66-8A7372E0D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116" y="2603500"/>
            <a:ext cx="5466080" cy="3416300"/>
          </a:xfrm>
        </p:spPr>
      </p:pic>
    </p:spTree>
    <p:extLst>
      <p:ext uri="{BB962C8B-B14F-4D97-AF65-F5344CB8AC3E}">
        <p14:creationId xmlns:p14="http://schemas.microsoft.com/office/powerpoint/2010/main" val="3546965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300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Söhne</vt:lpstr>
      <vt:lpstr>Wingdings</vt:lpstr>
      <vt:lpstr>Wingdings 3</vt:lpstr>
      <vt:lpstr>Ion Boardroom</vt:lpstr>
      <vt:lpstr>ONLINE TUTOR APP</vt:lpstr>
      <vt:lpstr>CONTENTS</vt:lpstr>
      <vt:lpstr>INTRODUCTION</vt:lpstr>
      <vt:lpstr>Empowering Education Beyond Boundaries</vt:lpstr>
      <vt:lpstr>KEY FEATURES</vt:lpstr>
      <vt:lpstr>DATA FLOW DIAGRAM</vt:lpstr>
      <vt:lpstr>SCREENSHOTS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TUTOR APP</dc:title>
  <dc:creator>jaskaran kaur</dc:creator>
  <cp:lastModifiedBy>SHIVENDRA TRIPATHI</cp:lastModifiedBy>
  <cp:revision>2</cp:revision>
  <dcterms:created xsi:type="dcterms:W3CDTF">2024-03-26T07:04:53Z</dcterms:created>
  <dcterms:modified xsi:type="dcterms:W3CDTF">2024-03-26T07:58:46Z</dcterms:modified>
</cp:coreProperties>
</file>