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9FF1B-A8A3-4B93-83BF-9928E552EE82}" v="316" dt="2023-09-23T10:48:04.605"/>
    <p1510:client id="{B440DFD0-B861-4E92-AEE2-29CDA8261F16}" v="355" dt="2023-09-23T07:25:53.649"/>
    <p1510:client id="{D421F8DE-6FAE-4595-BBC1-9F52F0F4EB61}" v="502" dt="2023-09-23T08:13:30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7821 12393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17918 5937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11060 4286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11144 4392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11144 4392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11377 4371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13296 4449 16383 0 0,'-5'0'0'0'0,"-7"0"0"0"0,-2-6 0 0 0,-4-1 0 0 0,1-5 0 0 0,-1-1 0 0 0,-4 3 0 0 0,2-4 0 0 0,0 2 0 0 0,-9 2 0 0 0,-3 3 0 0 0,-3 3 0 0 0,0 2 0 0 0,0 1 0 0 0,1 7 0 0 0,0 1 0 0 0,7 6 0 0 0,13 0 0 0 0,14-2 0 0 0,13 3 0 0 0,9 4 0 0 0,6-1 0 0 0,15 2 0 0 0,5 3 0 0 0,0 3 0 0 0,-3-2 0 0 0,2 0 0 0 0,-2-4 0 0 0,-8 0 0 0 0,-6-3 0 0 0,-2 7 0 0 0,-1-1 0 0 0,0 1 0 0 0,1-3 0 0 0,1-5 0 0 0,0-5 0 0 0,1-5 0 0 0,1-2 0 0 0,-1-2 0 0 0,1-2 0 0 0,0 0 0 0 0,0 0 0 0 0,-1 0 0 0 0,1 1 0 0 0,-6-12 0 0 0,-7-8 0 0 0,-6-6 0 0 0,-7-4 0 0 0,-8-3 0 0 0,-10 0 0 0 0,-8 4 0 0 0,-1 3 0 0 0,-2 0 0 0 0,-3-1 0 0 0,-2-1 0 0 0,-1 4 0 0 0,-2 6 0 0 0,-1 1 0 0 0,0 3 0 0 0,6-1 0 0 0,1 1 0 0 0,5-1 0 0 0,1 1 0 0 0,3-2 0 0 0,0 1 0 0 0,1-1 0 0 0,-1 1 0 0 0,2-2 0 0 0,-2 2 0 0 0,1 9 0 0 0,4 11 0 0 0,4 10 0 0 0,2 7 0 0 0,3 6 0 0 0,7 4 0 0 0,2 1 0 0 0,0 0 0 0 0,5 1 0 0 0,5-6 0 0 0,0-2 0 0 0,-3-1 0 0 0,-4 2 0 0 0,-4-10 0 0 0,-7-8 0 0 0,-5-10 0 0 0,-6-5 0 0 0,-1-8 0 0 0,1-6 0 0 0,-2 1 0 0 0,-4-3 0 0 0,-5-2 0 0 0,-3 2 0 0 0,-3 5 0 0 0,-2 6 0 0 0,-1 5 0 0 0,-1 3 0 0 0,1 2 0 0 0,0 6 0 0 0,-1 3 0 0 0,1 6 0 0 0,1-1 0 0 0,-1 4 0 0 0,0-1 0 0 0,1-4 0 0 0,-1-4 0 0 0,1-2 0 0 0,-1-4 0 0 0,0-1 0 0 0,1-1 0 0 0,-1 0 0 0 0,1-1 0 0 0,4-5 0 0 0,-2-2 0 0 0,2-4 0 0 0,1-1 0 0 0,5-3 0 0 0,1 1 0 0 0,-2 3 0 0 0,-3 3 0 0 0,-1 4 0 0 0,-3 2 0 0 0,-7 2 0 0 0,-3 1 0 0 0,1 1 0 0 0,0 0 0 0 0,2-1 0 0 0,2 1 0 0 0,1-1 0 0 0,-5 0 0 0 0,4 6 0 0 0,3 1 0 0 0,7 5 0 0 0,1 1 0 0 0,0-2 0 0 0,4 2 0 0 0,10-1 0 0 0,7 3 0 0 0,9-1 0 0 0,14-3 0 0 0,9-3 0 0 0,4-4 0 0 0,3-1 0 0 0,-1 3 0 0 0,0 1 0 0 0,-7 5 0 0 0,-2 0 0 0 0,4-2 0 0 0,-2 3 0 0 0,-2-1 0 0 0,1-3 0 0 0,0-2 0 0 0,2-3 0 0 0,0-2 0 0 0,1-1 0 0 0,-5-6 0 0 0,-13-3 0 0 0,-7-5 0 0 0,-12 0 0 0 0,-3-3 0 0 0,-7 0 0 0 0,-5 4 0 0 0,-5 4 0 0 0,3-3 0 0 0,-7 1 0 0 0,-2 2 0 0 0,3-3 0 0 0,2 1 0 0 0,5-4 0 0 0,1 1 0 0 0,-1 2 0 0 0,-2 4 0 0 0,-3 2 0 0 0,-7 2 0 0 0,-4 2 0 0 0,0 1 0 0 0,1 1 0 0 0,1-1 0 0 0,2 1 0 0 0,6-6 0 0 0,2-2 0 0 0,-4 1 0 0 0,-3 0 0 0 0,-7 2 0 0 0,-1-3 0 0 0,-11-2 0 0 0,-1 2 0 0 0,-3-4 0 0 0,4 0 0 0 0,4 2 0 0 0,5 3 0 0 0,5 1 0 0 0,9 9 0 0 0,4 2 0 0 0,-5 0 0 0 0,8 6 0 0 0,19 10 0 0 0,15 7 0 0 0,17 4 0 0 0,13 2 0 0 0,0 1 0 0 0,4-7 0 0 0,-1-2 0 0 0,3-6 0 0 0,-7-1 0 0 0,-5 1 0 0 0,-3-2 0 0 0,-2-6 0 0 0,4-3 0 0 0,2-5 0 0 0,-5-8 0 0 0,-9-9 0 0 0,-18-2 0 0 0,-10-5 0 0 0,-5-4 0 0 0,-5 2 0 0 0,-7 5 0 0 0,2-1 0 0 0,-2 2 0 0 0,3 0 0 0 0,0 1 0 0 0,-3 3 0 0 0,-3 4 0 0 0,-3 3 0 0 0,-1 2 0 0 0,-2-4 0 0 0,0-1 0 0 0,-1 1 0 0 0,5-5 0 0 0,2 1 0 0 0,0 1 0 0 0,-2 3 0 0 0,0 2 0 0 0,-3 1 0 0 0,0 2 0 0 0,-1-4 0 0 0,-1-2 0 0 0,1 0 0 0 0,-1 2 0 0 0,0 2 0 0 0,0 1 0 0 0,0 0 0 0 0,1 2 0 0 0,-1 0 0 0 0,0 0 0 0 0,1 1 0 0 0,-1-1 0 0 0,1 0 0 0 0,-6 0 0 0 0,-2 0 0 0 0,0 0 0 0 0,2 0 0 0 0,2 0 0 0 0,1 0 0 0 0,1 0 0 0 0,-5 0 0 0 0,0 0 0 0 0,0 0 0 0 0,1 0 0 0 0,2 0 0 0 0,1 0 0 0 0,1 0 0 0 0,1 0 0 0 0,-5 0 0 0 0,-1 0 0 0 0,0 0 0 0 0,1 0 0 0 0,2 0 0 0 0,1 0 0 0 0,1 0 0 0 0,-5 0 0 0 0,5-5 0 0 0,2-2 0 0 0,1 0 0 0 0,0 2 0 0 0,0 1 0 0 0,0 1 0 0 0,-1 2 0 0 0,0 0 0 0 0,-5 1 0 0 0,-8-5 0 0 0,-7-2 0 0 0,0 1 0 0 0,-3 1 0 0 0,4 1 0 0 0,4 2 0 0 0,4 0 0 0 0,5 2 0 0 0,3 0 0 0 0,1 0 0 0 0,2 0 0 0 0,0 1 0 0 0,1-1 0 0 0,-1 0 0 0 0,5-5 0 0 0,2-2 0 0 0,0 0 0 0 0,-2 1 0 0 0,-2 3 0 0 0,-6 0 0 0 0,-4 2 0 0 0,0 0 0 0 0,1 1 0 0 0,1 0 0 0 0,2 1 0 0 0,1-1 0 0 0,-5 0 0 0 0,-1 0 0 0 0,1 1 0 0 0,1-1 0 0 0,2 0 0 0 0,6 5 0 0 0,4 2 0 0 0,0 0 0 0 0,-7-2 0 0 0,-2 5 0 0 0,-2-1 0 0 0,0-1 0 0 0,2 4 0 0 0,0-1 0 0 0,1-2 0 0 0,1-3 0 0 0,-6-2 0 0 0,0-1 0 0 0,-1-2 0 0 0,2-1 0 0 0,2-1 0 0 0,1 1 0 0 0,7-6 0 0 0,2-2 0 0 0,0 1 0 0 0,-1 2 0 0 0,-1 1 0 0 0,-2 1 0 0 0,-1 2 0 0 0,-1 0 0 0 0,-1 1 0 0 0,1 1 0 0 0,-1-1 0 0 0,0 0 0 0 0,0 1 0 0 0,0-1 0 0 0,1 0 0 0 0,-1 0 0 0 0,0 0 0 0 0,1 0 0 0 0,-1 0 0 0 0,11 0 0 0 0,9 5 0 0 0,12 2 0 0 0,6 6 0 0 0,7-1 0 0 0,2 4 0 0 0,3-1 0 0 0,-1 3 0 0 0,2-3 0 0 0,3-3 0 0 0,3-4 0 0 0,-3 3 0 0 0,1-2 0 0 0,1 4 0 0 0,3 0 0 0 0,1-3 0 0 0,2-3 0 0 0,1-3 0 0 0,0-1 0 0 0,1-2 0 0 0,0-1 0 0 0,0-1 0 0 0,0 1 0 0 0,0-1 0 0 0,-1 1 0 0 0,1 0 0 0 0,0-1 0 0 0,5 1 0 0 0,1 0 0 0 0,1 0 0 0 0,-2 0 0 0 0,-2 0 0 0 0,-1 0 0 0 0,-1 0 0 0 0,-1 0 0 0 0,5 0 0 0 0,2 0 0 0 0,-1 0 0 0 0,-1 0 0 0 0,-2 0 0 0 0,-1 0 0 0 0,-7-5 0 0 0,-2-2 0 0 0,-6-5 0 0 0,6-1 0 0 0,-3-3 0 0 0,1 1 0 0 0,-4-3 0 0 0,1 3 0 0 0,2 3 0 0 0,3 4 0 0 0,2 3 0 0 0,2 2 0 0 0,7 3 0 0 0,3 0 0 0 0,-1 0 0 0 0,0 1 0 0 0,-7 5 0 0 0,-4 2 0 0 0,-1 4 0 0 0,1 1 0 0 0,1-2 0 0 0,1-3 0 0 0,1-3 0 0 0,1-2 0 0 0,0-2 0 0 0,1 0 0 0 0,-1-2 0 0 0,1 1 0 0 0,0-1 0 0 0,0 1 0 0 0,0 0 0 0 0,-1-1 0 0 0,-5 7 0 0 0,-6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7:26:39.7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10833 4625 16383 0 0,'-6'0'0'0'0,"-6"0"0"0"0,-2-5 0 0 0,-4-2 0 0 0,2-5 0 0 0,-3-1 0 0 0,3-3 0 0 0,-2 1 0 0 0,-3 3 0 0 0,2-2 0 0 0,4-4 0 0 0,-6 2 0 0 0,1-8 0 0 0,-2 0 0 0 0,3-1 0 0 0,-1 4 0 0 0,-2 5 0 0 0,-3 6 0 0 0,-2 4 0 0 0,-3 3 0 0 0,-6 3 0 0 0,-3 0 0 0 0,1 1 0 0 0,0 0 0 0 0,-3 11 0 0 0,-17 3 0 0 0,-9-1 0 0 0,-4 3 0 0 0,-5 3 0 0 0,-13 4 0 0 0,0-2 0 0 0,3 1 0 0 0,5-4 0 0 0,18 0 0 0 0,13-3 0 0 0,4-4 0 0 0,6-4 0 0 0,8-9 0 0 0,5-4 0 0 0,2-2 0 0 0,-1 1 0 0 0,0-4 0 0 0,-3 0 0 0 0,-11-4 0 0 0,-5 0 0 0 0,0 3 0 0 0,3 3 0 0 0,2 3 0 0 0,4 2 0 0 0,1 2 0 0 0,-3 1 0 0 0,-1 1 0 0 0,1-1 0 0 0,1 1 0 0 0,3-1 0 0 0,0 1 0 0 0,1-1 0 0 0,-4 0 0 0 0,4-11 0 0 0,2-3 0 0 0,1 0 0 0 0,0 9 0 0 0,0 4 0 0 0,0 3 0 0 0,-1 1 0 0 0,-5 0 0 0 0,3-6 0 0 0,2-3 0 0 0,17 1 0 0 0,16 0 0 0 0,13 1 0 0 0,4 7 0 0 0,4 3 0 0 0,4 0 0 0 0,8 5 0 0 0,-2 5 0 0 0,9 1 0 0 0,9 2 0 0 0,6 4 0 0 0,4-3 0 0 0,8 2 0 0 0,-3-4 0 0 0,-1-5 0 0 0,-7-4 0 0 0,-7-4 0 0 0,-8-3 0 0 0,-5-1 0 0 0,-4-2 0 0 0,-3 0 0 0 0,0 0 0 0 0,-1 0 0 0 0,0 1 0 0 0,0-1 0 0 0,-4-4 0 0 0,-8-8 0 0 0,-6-1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11" Type="http://schemas.openxmlformats.org/officeDocument/2006/relationships/image" Target="../media/image4.png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0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>
                <a:latin typeface="Franklin Gothic"/>
              </a:rPr>
              <a:t>: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</a:rPr>
              <a:t> </a:t>
            </a:r>
            <a:r>
              <a:rPr lang="en-US" dirty="0">
                <a:solidFill>
                  <a:schemeClr val="tx1"/>
                </a:solidFill>
                <a:latin typeface="Franklin Gothic"/>
              </a:rPr>
              <a:t>'GNDEC SPORTS'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Group2, Statement no:- 5</a:t>
            </a:r>
            <a:endParaRPr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Sports Management System</a:t>
            </a:r>
            <a:endParaRPr dirty="0"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Byte Brewers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Ravjyot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Singh</a:t>
            </a:r>
            <a:endParaRPr lang="en-US" dirty="0">
              <a:solidFill>
                <a:schemeClr val="tx1"/>
              </a:solidFill>
              <a:latin typeface="Franklin Gothic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Guru Nanak Dev Engineering College, </a:t>
            </a:r>
            <a:endParaRPr lang="en-US">
              <a:solidFill>
                <a:schemeClr val="tx1"/>
              </a:solidFill>
              <a:latin typeface="Franklin Gothic"/>
              <a:ea typeface="Franklin Gothic"/>
              <a:cs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lt2"/>
              </a:solidFill>
            </a:endParaRPr>
          </a:p>
          <a:p>
            <a:pPr marL="285750" indent="-285750">
              <a:buFont typeface="Noto Sans Symbols"/>
              <a:buChar char="⮚"/>
            </a:pPr>
            <a:r>
              <a:rPr lang="en-GB" b="1" dirty="0"/>
              <a:t>For sports management system we created a website to show case the upcoming events and achievements of our college.</a:t>
            </a:r>
            <a:endParaRPr b="1" dirty="0"/>
          </a:p>
          <a:p>
            <a:pPr marL="285750" indent="-285750">
              <a:buFont typeface="Noto Sans Symbols"/>
              <a:buChar char="⮚"/>
            </a:pPr>
            <a:r>
              <a:rPr lang="en-GB" b="1" dirty="0"/>
              <a:t>We designed a simple website with vast content and features like shop and live feed.</a:t>
            </a:r>
          </a:p>
          <a:p>
            <a:pPr marL="285750" indent="-285750">
              <a:buFont typeface="Noto Sans Symbols"/>
              <a:buChar char="⮚"/>
            </a:pPr>
            <a:r>
              <a:rPr lang="en-GB" b="1" dirty="0"/>
              <a:t>User friendly interface</a:t>
            </a:r>
          </a:p>
          <a:p>
            <a:pPr marL="285750" indent="-285750">
              <a:buFont typeface="Noto Sans Symbols"/>
              <a:buChar char="⮚"/>
            </a:pPr>
            <a:r>
              <a:rPr lang="en-GB" b="1" dirty="0"/>
              <a:t>Wide range of sports related news with information related to currents sport teams</a:t>
            </a:r>
          </a:p>
          <a:p>
            <a:pPr marL="285750" indent="-285750">
              <a:buFont typeface="Noto Sans Symbols"/>
              <a:buChar char="⮚"/>
            </a:pPr>
            <a:endParaRPr lang="en-GB" b="1" dirty="0"/>
          </a:p>
          <a:p>
            <a:pPr marL="285750" indent="-184150"/>
            <a:endParaRPr lang="en-GB" b="1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  <a:latin typeface="Franklin Gothic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 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Backend- </a:t>
            </a:r>
            <a:r>
              <a:rPr lang="en-US" sz="1600" b="1" err="1">
                <a:solidFill>
                  <a:schemeClr val="dk1"/>
                </a:solidFill>
                <a:latin typeface="Libre Franklin"/>
                <a:sym typeface="Libre Franklin"/>
              </a:rPr>
              <a:t>javascript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US" sz="1600" b="1" err="1">
                <a:solidFill>
                  <a:schemeClr val="dk1"/>
                </a:solidFill>
                <a:latin typeface="Libre Franklin"/>
                <a:sym typeface="Libre Franklin"/>
              </a:rPr>
              <a:t>php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US" sz="1600" b="1" err="1">
                <a:solidFill>
                  <a:schemeClr val="dk1"/>
                </a:solidFill>
                <a:latin typeface="Libre Franklin"/>
                <a:sym typeface="Libre Franklin"/>
              </a:rPr>
              <a:t>mysql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and python</a:t>
            </a:r>
            <a:endParaRPr lang="en-US" sz="1600" b="1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/>
                <a:ea typeface="Libre Franklin"/>
              </a:rPr>
              <a:t>Frontend- html, </a:t>
            </a:r>
            <a:r>
              <a:rPr lang="en-US" sz="1600" b="1" dirty="0" err="1">
                <a:latin typeface="Libre Franklin"/>
                <a:ea typeface="Libre Franklin"/>
              </a:rPr>
              <a:t>css</a:t>
            </a:r>
            <a:r>
              <a:rPr lang="en-US" sz="1600" b="1" dirty="0">
                <a:latin typeface="Libre Franklin"/>
                <a:ea typeface="Libre Franklin"/>
              </a:rPr>
              <a:t>, </a:t>
            </a:r>
            <a:r>
              <a:rPr lang="en-US" sz="1600" b="1" dirty="0" err="1">
                <a:latin typeface="Libre Franklin"/>
                <a:ea typeface="Libre Franklin"/>
              </a:rPr>
              <a:t>javascript</a:t>
            </a:r>
            <a:endParaRPr lang="en-US" sz="1600" b="1" i="0">
              <a:latin typeface="Libre Franklin"/>
              <a:ea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/>
                <a:ea typeface="Libre Franklin"/>
              </a:rPr>
              <a:t>Database- flask, python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ea typeface="Libre Franklin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GB" sz="160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75E8F4-F78A-AA79-1F08-21B5CC50CA2F}"/>
                  </a:ext>
                </a:extLst>
              </p14:cNvPr>
              <p14:cNvContentPartPr/>
              <p14:nvPr/>
            </p14:nvContentPartPr>
            <p14:xfrm>
              <a:off x="1131628" y="6260910"/>
              <a:ext cx="14216" cy="14216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75E8F4-F78A-AA79-1F08-21B5CC50CA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56172" y="3773110"/>
                <a:ext cx="4975600" cy="4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  Live feed</a:t>
            </a:r>
            <a:r>
              <a:rPr lang="en-US" dirty="0"/>
              <a:t>: shows live feed for ongoing matches related to college team.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Current roster</a:t>
            </a:r>
            <a:r>
              <a:rPr lang="en-US" dirty="0"/>
              <a:t>: user can go through current roster for specific sports.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Events</a:t>
            </a:r>
            <a:r>
              <a:rPr lang="en-US" dirty="0"/>
              <a:t>: users can find upcoming events.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Participate</a:t>
            </a:r>
            <a:r>
              <a:rPr lang="en-US" dirty="0"/>
              <a:t>: users can participate in incoming sports events through this.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 </a:t>
            </a:r>
            <a:r>
              <a:rPr lang="en-US" sz="1600" b="1" u="sng" dirty="0">
                <a:solidFill>
                  <a:schemeClr val="dk1"/>
                </a:solidFill>
                <a:latin typeface="Libre Franklin"/>
                <a:sym typeface="Libre Franklin"/>
              </a:rPr>
              <a:t> </a:t>
            </a:r>
            <a:r>
              <a:rPr lang="en-US" sz="1600" b="1" dirty="0">
                <a:solidFill>
                  <a:schemeClr val="dk1"/>
                </a:solidFill>
                <a:sym typeface="Libre Franklin"/>
              </a:rPr>
              <a:t>Highly secure standalone system</a:t>
            </a:r>
            <a:r>
              <a:rPr lang="en-US" b="1" u="sng" dirty="0">
                <a:solidFill>
                  <a:schemeClr val="dk1"/>
                </a:solidFill>
                <a:sym typeface="Libre Franklin"/>
              </a:rPr>
              <a:t>:</a:t>
            </a:r>
            <a:r>
              <a:rPr lang="en-US" u="sng" dirty="0">
                <a:solidFill>
                  <a:schemeClr val="dk1"/>
                </a:solidFill>
                <a:sym typeface="Libre Franklin"/>
              </a:rPr>
              <a:t> </a:t>
            </a:r>
            <a:r>
              <a:rPr lang="en-US" sz="1600" dirty="0">
                <a:solidFill>
                  <a:schemeClr val="dk1"/>
                </a:solidFill>
                <a:sym typeface="Libre Franklin"/>
              </a:rPr>
              <a:t>Gndec sports isn't dependent on any external services and fully functions by our pure standalone algorithm.</a:t>
            </a: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</a:rPr>
              <a:t>Cross device support:</a:t>
            </a:r>
            <a:r>
              <a:rPr lang="en-US" dirty="0">
                <a:solidFill>
                  <a:schemeClr val="dk1"/>
                </a:solidFill>
              </a:rPr>
              <a:t> W</a:t>
            </a:r>
            <a:r>
              <a:rPr lang="en-US" sz="1600" dirty="0">
                <a:solidFill>
                  <a:schemeClr val="dk1"/>
                </a:solidFill>
              </a:rPr>
              <a:t>orks perfectly even for feature phones, </a:t>
            </a:r>
            <a:r>
              <a:rPr lang="en-US" sz="1600" dirty="0" err="1">
                <a:solidFill>
                  <a:schemeClr val="dk1"/>
                </a:solidFill>
              </a:rPr>
              <a:t>ios</a:t>
            </a:r>
            <a:r>
              <a:rPr lang="en-US" sz="1600" dirty="0">
                <a:solidFill>
                  <a:schemeClr val="dk1"/>
                </a:solidFill>
              </a:rPr>
              <a:t> as well as android.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</a:rPr>
              <a:t>Anti breach innovation: </a:t>
            </a:r>
            <a:r>
              <a:rPr lang="en-US" sz="1600" dirty="0" err="1">
                <a:solidFill>
                  <a:schemeClr val="dk1"/>
                </a:solidFill>
              </a:rPr>
              <a:t>uncompromsiable</a:t>
            </a:r>
            <a:r>
              <a:rPr lang="en-US" sz="1600" dirty="0">
                <a:solidFill>
                  <a:schemeClr val="dk1"/>
                </a:solidFill>
              </a:rPr>
              <a:t> innovation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C6179-AC3D-4340-8A67-925B014927E2}"/>
                  </a:ext>
                </a:extLst>
              </p14:cNvPr>
              <p14:cNvContentPartPr/>
              <p14:nvPr/>
            </p14:nvContentPartPr>
            <p14:xfrm>
              <a:off x="6556612" y="2792104"/>
              <a:ext cx="14216" cy="1421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C6179-AC3D-4340-8A67-925B014927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3028" y="304304"/>
                <a:ext cx="4975600" cy="4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713814" y="117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520471" y="1140876"/>
            <a:ext cx="11145119" cy="583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Leader Name:</a:t>
            </a:r>
            <a:r>
              <a:rPr lang="en-US" sz="1400" b="1" dirty="0">
                <a:solidFill>
                  <a:schemeClr val="tx1"/>
                </a:solidFill>
              </a:rPr>
              <a:t> RAVJYOT SINGH</a:t>
            </a:r>
            <a:endParaRPr lang="en-US" sz="140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400" b="1" dirty="0"/>
              <a:t>Branch : </a:t>
            </a:r>
            <a:r>
              <a:rPr lang="en-US" sz="1400" b="1" err="1"/>
              <a:t>Btech</a:t>
            </a:r>
            <a:r>
              <a:rPr lang="en-US" sz="1400" b="1" dirty="0"/>
              <a:t>      Stream : CSE    Year : 2nd</a:t>
            </a:r>
            <a:endParaRPr sz="1400" b="1"/>
          </a:p>
          <a:p>
            <a:pPr marL="0" indent="0">
              <a:buSzPts val="1200"/>
            </a:pPr>
            <a:endParaRPr lang="en-US" sz="1400" b="1" dirty="0">
              <a:solidFill>
                <a:srgbClr val="000000"/>
              </a:solidFill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US" sz="1400" b="1" dirty="0">
                <a:solidFill>
                  <a:schemeClr val="tx1"/>
                </a:solidFill>
              </a:rPr>
              <a:t>NAVKIRAT SINGH</a:t>
            </a:r>
          </a:p>
          <a:p>
            <a:pPr marL="0" indent="0">
              <a:buSzPts val="1200"/>
            </a:pPr>
            <a:r>
              <a:rPr lang="en-US" sz="1400" b="1" dirty="0">
                <a:solidFill>
                  <a:srgbClr val="000000"/>
                </a:solidFill>
              </a:rPr>
              <a:t>Branch</a:t>
            </a:r>
            <a:r>
              <a:rPr lang="en-US" sz="1400" b="1" dirty="0"/>
              <a:t> : </a:t>
            </a:r>
            <a:r>
              <a:rPr lang="en-US" sz="1400" b="1" err="1"/>
              <a:t>Btech</a:t>
            </a:r>
            <a:r>
              <a:rPr lang="en-US" sz="1400" b="1" dirty="0"/>
              <a:t>      Stream : CSE    Year : 2nd</a:t>
            </a:r>
            <a:endParaRPr lang="en-US" b="1"/>
          </a:p>
          <a:p>
            <a:pPr marL="0" indent="0">
              <a:buSzPts val="1200"/>
            </a:pPr>
            <a:endParaRPr lang="en-US" sz="1400" b="1" dirty="0">
              <a:solidFill>
                <a:srgbClr val="000000"/>
              </a:solidFill>
            </a:endParaRPr>
          </a:p>
          <a:p>
            <a:pPr marL="0" indent="0"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MEHAKVEER SINGH</a:t>
            </a: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solidFill>
                  <a:srgbClr val="000000"/>
                </a:solidFill>
              </a:rPr>
              <a:t>Branch</a:t>
            </a:r>
            <a:r>
              <a:rPr lang="en-US" sz="1400" b="1" dirty="0"/>
              <a:t> : </a:t>
            </a:r>
            <a:r>
              <a:rPr lang="en-US" sz="1400" b="1" err="1"/>
              <a:t>Btech</a:t>
            </a:r>
            <a:r>
              <a:rPr lang="en-US" sz="1400" b="1" dirty="0"/>
              <a:t>      Stream : CSE    Year : 2nd</a:t>
            </a:r>
            <a:endParaRPr lang="en-US" b="1" dirty="0"/>
          </a:p>
          <a:p>
            <a:pPr marL="0" indent="0">
              <a:buSzPts val="1200"/>
            </a:pPr>
            <a:endParaRPr lang="en-US" sz="1400" b="1" dirty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>
                <a:solidFill>
                  <a:schemeClr val="tx1"/>
                </a:solidFill>
              </a:rPr>
              <a:t>RAHUL SACHDEVA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400" b="1" dirty="0">
                <a:solidFill>
                  <a:srgbClr val="000000"/>
                </a:solidFill>
              </a:rPr>
              <a:t>Branch : </a:t>
            </a:r>
            <a:r>
              <a:rPr lang="en-US" sz="1400" b="1" dirty="0" err="1">
                <a:solidFill>
                  <a:srgbClr val="000000"/>
                </a:solidFill>
              </a:rPr>
              <a:t>Btech</a:t>
            </a:r>
            <a:r>
              <a:rPr lang="en-US" sz="1400" b="1" dirty="0">
                <a:solidFill>
                  <a:srgbClr val="000000"/>
                </a:solidFill>
              </a:rPr>
              <a:t>      Stream : CSE    Year : 2nd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SzPts val="1200"/>
            </a:pPr>
            <a:endParaRPr lang="en-US" sz="1400" b="1" dirty="0">
              <a:solidFill>
                <a:srgbClr val="000000"/>
              </a:solidFill>
            </a:endParaRPr>
          </a:p>
          <a:p>
            <a:pPr marL="0" indent="0"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4 Name:</a:t>
            </a:r>
            <a:r>
              <a:rPr lang="en-US" sz="1400" b="1" dirty="0">
                <a:solidFill>
                  <a:schemeClr val="tx1"/>
                </a:solidFill>
              </a:rPr>
              <a:t> PREM SINGH</a:t>
            </a:r>
            <a:endParaRPr sz="1400"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400" b="1" dirty="0"/>
              <a:t>Branch : </a:t>
            </a:r>
            <a:r>
              <a:rPr lang="en-US" sz="1400" b="1" dirty="0" err="1"/>
              <a:t>Btech</a:t>
            </a:r>
            <a:r>
              <a:rPr lang="en-US" sz="1400" b="1" dirty="0"/>
              <a:t>      Stream : CSE    Year : 2nd</a:t>
            </a:r>
            <a:endParaRPr lang="en-US" sz="1400" dirty="0"/>
          </a:p>
          <a:p>
            <a:pPr marL="0" indent="0">
              <a:buSzPts val="1200"/>
            </a:pPr>
            <a:endParaRPr lang="en-US" sz="1400" b="1" dirty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5 Name:</a:t>
            </a:r>
            <a:r>
              <a:rPr lang="en-US" sz="1400" b="1" dirty="0">
                <a:solidFill>
                  <a:schemeClr val="tx1"/>
                </a:solidFill>
              </a:rPr>
              <a:t> MANMEET KAUR</a:t>
            </a:r>
          </a:p>
          <a:p>
            <a:pPr marL="0" indent="0">
              <a:buSzPts val="1200"/>
            </a:pPr>
            <a:r>
              <a:rPr lang="en-US" sz="1400" b="1" dirty="0">
                <a:solidFill>
                  <a:srgbClr val="000000"/>
                </a:solidFill>
              </a:rPr>
              <a:t>Branch</a:t>
            </a:r>
            <a:r>
              <a:rPr lang="en-US" sz="1400" b="1" dirty="0"/>
              <a:t> : </a:t>
            </a:r>
            <a:r>
              <a:rPr lang="en-US" sz="1400" b="1" dirty="0" err="1"/>
              <a:t>Btech</a:t>
            </a:r>
            <a:r>
              <a:rPr lang="en-US" sz="1400" b="1" dirty="0"/>
              <a:t>      Stream : CSE    Year : 2nd</a:t>
            </a:r>
          </a:p>
          <a:p>
            <a:pPr marL="0" indent="0">
              <a:buSzPts val="1200"/>
            </a:pPr>
            <a:endParaRPr lang="en-US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3724E-823F-3DBF-119C-11B17C4FA1B4}"/>
                  </a:ext>
                </a:extLst>
              </p14:cNvPr>
              <p14:cNvContentPartPr/>
              <p14:nvPr/>
            </p14:nvContentPartPr>
            <p14:xfrm>
              <a:off x="2871716" y="1905000"/>
              <a:ext cx="14216" cy="1421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3724E-823F-3DBF-119C-11B17C4FA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132" y="-582800"/>
                <a:ext cx="4975600" cy="4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1C053-AC4A-3945-E353-AD947F7A509C}"/>
                  </a:ext>
                </a:extLst>
              </p14:cNvPr>
              <p14:cNvContentPartPr/>
              <p14:nvPr/>
            </p14:nvContentPartPr>
            <p14:xfrm>
              <a:off x="2917209" y="1961865"/>
              <a:ext cx="14216" cy="1421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1C053-AC4A-3945-E353-AD947F7A5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409" y="-525935"/>
                <a:ext cx="4975600" cy="4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85E795-60B4-32BE-1B9D-92DA14D7D534}"/>
                  </a:ext>
                </a:extLst>
              </p14:cNvPr>
              <p14:cNvContentPartPr/>
              <p14:nvPr/>
            </p14:nvContentPartPr>
            <p14:xfrm>
              <a:off x="2917209" y="1961865"/>
              <a:ext cx="14216" cy="1421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85E795-60B4-32BE-1B9D-92DA14D7D5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409" y="-525935"/>
                <a:ext cx="4975600" cy="4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3AD12B-B2CE-CA87-0BBB-B4F3CF65893C}"/>
                  </a:ext>
                </a:extLst>
              </p14:cNvPr>
              <p14:cNvContentPartPr/>
              <p14:nvPr/>
            </p14:nvContentPartPr>
            <p14:xfrm>
              <a:off x="3042313" y="1950492"/>
              <a:ext cx="14216" cy="1421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3AD12B-B2CE-CA87-0BBB-B4F3CF6589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513" y="-523092"/>
                <a:ext cx="4975600" cy="4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2B6240-A5BA-2AA1-A6E4-87EBFCF9F90E}"/>
                  </a:ext>
                </a:extLst>
              </p14:cNvPr>
              <p14:cNvContentPartPr/>
              <p14:nvPr/>
            </p14:nvContentPartPr>
            <p14:xfrm>
              <a:off x="948524" y="1865760"/>
              <a:ext cx="2265479" cy="18874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2B6240-A5BA-2AA1-A6E4-87EBFCF9F9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534" y="1802845"/>
                <a:ext cx="2391099" cy="314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48DD8E-BA36-AFB4-91BE-4C826DD649DF}"/>
                  </a:ext>
                </a:extLst>
              </p14:cNvPr>
              <p14:cNvContentPartPr/>
              <p14:nvPr/>
            </p14:nvContentPartPr>
            <p14:xfrm>
              <a:off x="1430606" y="1948722"/>
              <a:ext cx="883826" cy="9427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48DD8E-BA36-AFB4-91BE-4C826DD649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7990" y="1886349"/>
                <a:ext cx="1009419" cy="2193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lakshay .</cp:lastModifiedBy>
  <cp:revision>358</cp:revision>
  <dcterms:created xsi:type="dcterms:W3CDTF">2022-02-11T07:14:46Z</dcterms:created>
  <dcterms:modified xsi:type="dcterms:W3CDTF">2023-09-23T10:48:07Z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