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4" r:id="rId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dirty="0">
                <a:latin typeface="Arial"/>
                <a:cs typeface="Arial"/>
              </a:rPr>
              <a:t>CREDIT</a:t>
            </a:r>
            <a:r>
              <a:rPr sz="8000" b="1" spc="-390" dirty="0">
                <a:latin typeface="Arial"/>
                <a:cs typeface="Arial"/>
              </a:rPr>
              <a:t> </a:t>
            </a:r>
            <a:r>
              <a:rPr sz="8000" b="1" spc="-20" dirty="0">
                <a:latin typeface="Arial"/>
                <a:cs typeface="Arial"/>
              </a:rPr>
              <a:t>CARD</a:t>
            </a:r>
            <a:endParaRPr sz="80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305" y="3331540"/>
            <a:ext cx="713069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700" spc="-790" dirty="0">
                <a:solidFill>
                  <a:srgbClr val="FFC000"/>
                </a:solidFill>
                <a:latin typeface="Arial MT"/>
                <a:cs typeface="Arial MT"/>
              </a:rPr>
              <a:t>WEEKLY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700" spc="-79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lang="en-IN" sz="5700" spc="-805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lang="en-IN" sz="5700" spc="-27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lang="en-IN" sz="5700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lang="en-IN" sz="57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748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138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Project Insights- Week 53 (31st 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Mehak Hasiyan</cp:lastModifiedBy>
  <cp:revision>1</cp:revision>
  <dcterms:created xsi:type="dcterms:W3CDTF">2025-06-01T07:07:07Z</dcterms:created>
  <dcterms:modified xsi:type="dcterms:W3CDTF">2025-06-01T07:22:36Z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2025-06-01T00:00:00Z</vt:filetime>
  </property>
  <property fmtid="{D5CDD505-2E9C-101B-9397-08002B2CF9AE}" pid="5" name="Producer">
    <vt:lpwstr>Microsoft® PowerPoint® 2021</vt:lpwstr>
  </property>
</Properties>
</file>