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7" r:id="rId3"/>
    <p:sldId id="271" r:id="rId4"/>
    <p:sldId id="258" r:id="rId5"/>
    <p:sldId id="26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4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 custT="1"/>
      <dgm:spPr/>
      <dgm:t>
        <a:bodyPr/>
        <a:lstStyle/>
        <a:p>
          <a:r>
            <a:rPr lang="en-US" sz="2000" dirty="0"/>
            <a:t>Understand the question 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 custT="1"/>
      <dgm:spPr/>
      <dgm:t>
        <a:bodyPr/>
        <a:lstStyle/>
        <a:p>
          <a:r>
            <a:rPr lang="en-US" sz="2000" dirty="0"/>
            <a:t>Write a query on </a:t>
          </a:r>
          <a:r>
            <a:rPr lang="en-US" sz="2000" dirty="0" err="1"/>
            <a:t>pgadmin</a:t>
          </a:r>
          <a:r>
            <a:rPr lang="en-US" sz="2000" dirty="0"/>
            <a:t> platform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 custT="1"/>
      <dgm:spPr/>
      <dgm:t>
        <a:bodyPr/>
        <a:lstStyle/>
        <a:p>
          <a:r>
            <a:rPr lang="en-US" sz="2000" dirty="0"/>
            <a:t>Run the query and get output 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3263688" y="-2105726"/>
          <a:ext cx="1073794" cy="528838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Understand the question </a:t>
          </a:r>
        </a:p>
      </dsp:txBody>
      <dsp:txXfrm rot="-5400000">
        <a:off x="1156394" y="53986"/>
        <a:ext cx="523596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3263688" y="-647290"/>
          <a:ext cx="1073794" cy="528838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Write a query on </a:t>
          </a:r>
          <a:r>
            <a:rPr lang="en-US" sz="2000" kern="1200" dirty="0" err="1"/>
            <a:t>pgadmin</a:t>
          </a:r>
          <a:r>
            <a:rPr lang="en-US" sz="2000" kern="1200" dirty="0"/>
            <a:t> platform</a:t>
          </a:r>
        </a:p>
      </dsp:txBody>
      <dsp:txXfrm rot="-5400000">
        <a:off x="1156394" y="1512422"/>
        <a:ext cx="523596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3263688" y="811145"/>
          <a:ext cx="1073794" cy="528838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Run the query and get output </a:t>
          </a:r>
        </a:p>
      </dsp:txBody>
      <dsp:txXfrm rot="-5400000">
        <a:off x="1156394" y="2970857"/>
        <a:ext cx="523596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7/3/2024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7/3/2024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7/3/2024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7/3/2024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556792"/>
            <a:ext cx="8329031" cy="2680127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3200" b="1" kern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 VIRUS DATASET ANALYSIS</a:t>
            </a:r>
            <a:br>
              <a:rPr lang="en-IN" sz="3200" kern="10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0" dirty="0"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USING SQL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By- </a:t>
            </a:r>
            <a:r>
              <a:rPr lang="en-US" dirty="0" err="1"/>
              <a:t>Mehakpreet</a:t>
            </a:r>
            <a:r>
              <a:rPr lang="en-US" dirty="0"/>
              <a:t> </a:t>
            </a:r>
            <a:r>
              <a:rPr lang="en-US" dirty="0" err="1"/>
              <a:t>kaur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852" y="692697"/>
            <a:ext cx="10081119" cy="8640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Q7. Find most frequent value for confirmed, deaths, recovered each month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53852" y="1772816"/>
            <a:ext cx="9577064" cy="45365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chemeClr val="tx2"/>
                </a:solidFill>
              </a:rPr>
              <a:t>Here in this question we use the mode function to find the most frequent value for confirmed, death and recovered cases in each month </a:t>
            </a:r>
          </a:p>
        </p:txBody>
      </p:sp>
    </p:spTree>
    <p:extLst>
      <p:ext uri="{BB962C8B-B14F-4D97-AF65-F5344CB8AC3E}">
        <p14:creationId xmlns:p14="http://schemas.microsoft.com/office/powerpoint/2010/main" val="152756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692697"/>
            <a:ext cx="9937103" cy="8640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Q8. Find minimum values for confirmed, deaths, recovered per year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53852" y="1772816"/>
            <a:ext cx="9577064" cy="45365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EXTRACT(year FROM "date") AS year,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MIN(confirmed)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min_confirmed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MIN(deaths)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min_deaths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MIN(recovered)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min_recovered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EXTRACT(year FROM "date")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year;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kern="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30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the minimum  we can use min function , and to find the year from whole date fir that we use extract function 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8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620688"/>
            <a:ext cx="9937103" cy="136815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Q9. Find maximum values of confirmed, deaths, recovered per year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69876" y="2204864"/>
            <a:ext cx="9361040" cy="41044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SELECT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EXTRACT(year FROM "date") AS year,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MAX(confirmed)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max_confirmed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MAX(deaths)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max_deaths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MAX(recovered)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max_recovered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EXTRACT(year FROM "date")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year;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kern="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33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find the maximum value use max function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25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692697"/>
            <a:ext cx="9937103" cy="8640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Q10. The total number of case of confirmed, deaths, recovered each month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53852" y="1772816"/>
            <a:ext cx="9577064" cy="45365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DATE_TRUNC('month', "date") AS month,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SUM(confirmed)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total_confirmed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SUM(deaths)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total_deaths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SUM(recovered)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DATE_TRUNC('month', "date")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month;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To find the total number of cases we can use sum function </a:t>
            </a:r>
          </a:p>
        </p:txBody>
      </p:sp>
    </p:spTree>
    <p:extLst>
      <p:ext uri="{BB962C8B-B14F-4D97-AF65-F5344CB8AC3E}">
        <p14:creationId xmlns:p14="http://schemas.microsoft.com/office/powerpoint/2010/main" val="6168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57908" y="2420888"/>
            <a:ext cx="9073007" cy="388843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For this we use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sum,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avg ,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variance ,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 err="1">
                <a:solidFill>
                  <a:schemeClr val="tx2"/>
                </a:solidFill>
              </a:rPr>
              <a:t>stedev</a:t>
            </a:r>
            <a:r>
              <a:rPr lang="en-US" sz="2400" dirty="0">
                <a:solidFill>
                  <a:schemeClr val="tx2"/>
                </a:solidFill>
              </a:rPr>
              <a:t> functions to find the exact output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6A8423-7FFA-912B-0324-2A66C3588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7909" y="949595"/>
            <a:ext cx="9361039" cy="11541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Q11 Check how corona virus spread out with respect to confirmed case--     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Eg.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total confirmed cases, their average, variance &amp; STDEV )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4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53852" y="1772816"/>
            <a:ext cx="9577064" cy="45365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Same like previous question we can find the sum, </a:t>
            </a:r>
            <a:r>
              <a:rPr lang="en-US" sz="2400" dirty="0" err="1">
                <a:solidFill>
                  <a:schemeClr val="tx2"/>
                </a:solidFill>
              </a:rPr>
              <a:t>avf</a:t>
            </a:r>
            <a:r>
              <a:rPr lang="en-US" sz="2400" dirty="0">
                <a:solidFill>
                  <a:schemeClr val="tx2"/>
                </a:solidFill>
              </a:rPr>
              <a:t> , variance, </a:t>
            </a:r>
            <a:r>
              <a:rPr lang="en-US" sz="2400" dirty="0" err="1">
                <a:solidFill>
                  <a:schemeClr val="tx2"/>
                </a:solidFill>
              </a:rPr>
              <a:t>stedev</a:t>
            </a:r>
            <a:r>
              <a:rPr lang="en-US" sz="2400" dirty="0">
                <a:solidFill>
                  <a:schemeClr val="tx2"/>
                </a:solidFill>
              </a:rPr>
              <a:t> on the basis of death rate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Q13. Check how corona virus spread out with respect to recovered case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Here we can find on the basis recovered cases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9E9A1F-D572-DFD7-E331-F6556E7D3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53853" y="880482"/>
            <a:ext cx="10441159" cy="784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Q12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Check how corona virus spread out with respect to death case per month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71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53852" y="1772816"/>
            <a:ext cx="9577064" cy="45365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    "</a:t>
            </a:r>
            <a:r>
              <a:rPr lang="en-US" sz="2400" dirty="0" err="1">
                <a:solidFill>
                  <a:schemeClr val="tx2"/>
                </a:solidFill>
              </a:rPr>
              <a:t>country_region</a:t>
            </a:r>
            <a:r>
              <a:rPr lang="en-US" sz="2400" dirty="0">
                <a:solidFill>
                  <a:schemeClr val="tx2"/>
                </a:solidFill>
              </a:rPr>
              <a:t>" AS country,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    SUM(confirmed) AS </a:t>
            </a:r>
            <a:r>
              <a:rPr lang="en-US" sz="2400" dirty="0" err="1">
                <a:solidFill>
                  <a:schemeClr val="tx2"/>
                </a:solidFill>
              </a:rPr>
              <a:t>total_confirmed_cases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FROM </a:t>
            </a:r>
            <a:r>
              <a:rPr lang="en-US" sz="2400" dirty="0" err="1">
                <a:solidFill>
                  <a:schemeClr val="tx2"/>
                </a:solidFill>
              </a:rPr>
              <a:t>corona_virus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GROUP BY "</a:t>
            </a:r>
            <a:r>
              <a:rPr lang="en-US" sz="2400" dirty="0" err="1">
                <a:solidFill>
                  <a:schemeClr val="tx2"/>
                </a:solidFill>
              </a:rPr>
              <a:t>country_region</a:t>
            </a:r>
            <a:r>
              <a:rPr lang="en-US" sz="2400" dirty="0">
                <a:solidFill>
                  <a:schemeClr val="tx2"/>
                </a:solidFill>
              </a:rPr>
              <a:t>"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ORDER BY </a:t>
            </a:r>
            <a:r>
              <a:rPr lang="en-US" sz="2400" dirty="0" err="1">
                <a:solidFill>
                  <a:schemeClr val="tx2"/>
                </a:solidFill>
              </a:rPr>
              <a:t>total_confirmed_cases</a:t>
            </a:r>
            <a:r>
              <a:rPr lang="en-US" sz="2400" dirty="0">
                <a:solidFill>
                  <a:schemeClr val="tx2"/>
                </a:solidFill>
              </a:rPr>
              <a:t> DESC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LIMIT 1;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Output is "US"	33461982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7686FB-9CEC-6016-451D-A16D19AC1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9877" y="886217"/>
            <a:ext cx="11068868" cy="4770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Q14. Find Country having highest number of the Confirmed 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8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53852" y="1772816"/>
            <a:ext cx="9577064" cy="45365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    "</a:t>
            </a:r>
            <a:r>
              <a:rPr lang="en-US" sz="2400" dirty="0" err="1">
                <a:solidFill>
                  <a:schemeClr val="tx2"/>
                </a:solidFill>
              </a:rPr>
              <a:t>country_region</a:t>
            </a:r>
            <a:r>
              <a:rPr lang="en-US" sz="2400" dirty="0">
                <a:solidFill>
                  <a:schemeClr val="tx2"/>
                </a:solidFill>
              </a:rPr>
              <a:t>" AS country,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    SUM(deaths) AS </a:t>
            </a:r>
            <a:r>
              <a:rPr lang="en-US" sz="2400" dirty="0" err="1">
                <a:solidFill>
                  <a:schemeClr val="tx2"/>
                </a:solidFill>
              </a:rPr>
              <a:t>total_death_cases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FROM </a:t>
            </a:r>
            <a:r>
              <a:rPr lang="en-US" sz="2400" dirty="0" err="1">
                <a:solidFill>
                  <a:schemeClr val="tx2"/>
                </a:solidFill>
              </a:rPr>
              <a:t>corona_virus</a:t>
            </a:r>
            <a:endParaRPr lang="en-US" sz="2400" dirty="0">
              <a:solidFill>
                <a:schemeClr val="tx2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GROUP BY "</a:t>
            </a:r>
            <a:r>
              <a:rPr lang="en-US" sz="2400" dirty="0" err="1">
                <a:solidFill>
                  <a:schemeClr val="tx2"/>
                </a:solidFill>
              </a:rPr>
              <a:t>country_region</a:t>
            </a:r>
            <a:r>
              <a:rPr lang="en-US" sz="2400" dirty="0">
                <a:solidFill>
                  <a:schemeClr val="tx2"/>
                </a:solidFill>
              </a:rPr>
              <a:t>"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ORDER BY </a:t>
            </a:r>
            <a:r>
              <a:rPr lang="en-US" sz="2400" dirty="0" err="1">
                <a:solidFill>
                  <a:schemeClr val="tx2"/>
                </a:solidFill>
              </a:rPr>
              <a:t>total_death_cases</a:t>
            </a:r>
            <a:r>
              <a:rPr lang="en-US" sz="2400" dirty="0">
                <a:solidFill>
                  <a:schemeClr val="tx2"/>
                </a:solidFill>
              </a:rPr>
              <a:t> ASC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chemeClr val="tx2"/>
                </a:solidFill>
              </a:rPr>
              <a:t>LIMIT 1;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Output "Kiribati"	0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004A3F-A224-B015-AC7A-4622A8CB4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7869" y="916995"/>
            <a:ext cx="8712326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Q15. Find Country having lowest number of the death case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81844" y="1556792"/>
            <a:ext cx="9649072" cy="475252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SELECT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    "</a:t>
            </a:r>
            <a:r>
              <a:rPr lang="en-US" sz="1200" dirty="0" err="1">
                <a:solidFill>
                  <a:schemeClr val="tx2"/>
                </a:solidFill>
              </a:rPr>
              <a:t>country_region</a:t>
            </a:r>
            <a:r>
              <a:rPr lang="en-US" sz="1200" dirty="0">
                <a:solidFill>
                  <a:schemeClr val="tx2"/>
                </a:solidFill>
              </a:rPr>
              <a:t>" AS country,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    SUM(recovered) AS </a:t>
            </a:r>
            <a:r>
              <a:rPr lang="en-US" sz="1200" dirty="0" err="1">
                <a:solidFill>
                  <a:schemeClr val="tx2"/>
                </a:solidFill>
              </a:rPr>
              <a:t>total_recovered_cases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FROM </a:t>
            </a:r>
            <a:r>
              <a:rPr lang="en-US" sz="1200" dirty="0" err="1">
                <a:solidFill>
                  <a:schemeClr val="tx2"/>
                </a:solidFill>
              </a:rPr>
              <a:t>corona_virus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GROUP BY "</a:t>
            </a:r>
            <a:r>
              <a:rPr lang="en-US" sz="1200" dirty="0" err="1">
                <a:solidFill>
                  <a:schemeClr val="tx2"/>
                </a:solidFill>
              </a:rPr>
              <a:t>country_region</a:t>
            </a:r>
            <a:r>
              <a:rPr lang="en-US" sz="1200" dirty="0">
                <a:solidFill>
                  <a:schemeClr val="tx2"/>
                </a:solidFill>
              </a:rPr>
              <a:t>"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ORDER BY </a:t>
            </a:r>
            <a:r>
              <a:rPr lang="en-US" sz="1200" dirty="0" err="1">
                <a:solidFill>
                  <a:schemeClr val="tx2"/>
                </a:solidFill>
              </a:rPr>
              <a:t>total_recovered_cases</a:t>
            </a:r>
            <a:r>
              <a:rPr lang="en-US" sz="1200" dirty="0">
                <a:solidFill>
                  <a:schemeClr val="tx2"/>
                </a:solidFill>
              </a:rPr>
              <a:t> DESC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chemeClr val="tx2"/>
                </a:solidFill>
              </a:rPr>
              <a:t>LIMIT 5;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>Output is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>"India"	28089649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>"Brazil"	15400169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>"US"	6303715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>"Turkey"	5202251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/>
              <a:t>"Russia"	4745756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280A-D36A-233D-2445-4BD859B1B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30363" y="916996"/>
            <a:ext cx="8174033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Q16. Find top 5 countries having highest recovered case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86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490307"/>
            <a:ext cx="3293422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4800" dirty="0">
              <a:solidFill>
                <a:schemeClr val="tx2"/>
              </a:solidFill>
            </a:endParaRPr>
          </a:p>
          <a:p>
            <a:endParaRPr lang="en-US" sz="4800" dirty="0">
              <a:solidFill>
                <a:schemeClr val="tx2"/>
              </a:solidFill>
            </a:endParaRPr>
          </a:p>
        </p:txBody>
      </p:sp>
      <p:pic>
        <p:nvPicPr>
          <p:cNvPr id="6148" name="Picture 4" descr="Thank You Images – Browse 307,778 Stock Photos, Vectors, and ...">
            <a:extLst>
              <a:ext uri="{FF2B5EF4-FFF2-40B4-BE49-F238E27FC236}">
                <a16:creationId xmlns:a16="http://schemas.microsoft.com/office/drawing/2014/main" id="{2707D815-38E1-6E13-71D9-239B4D347BE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4" r="1932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Corona Virus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Province: Geographic subdivision within a country/region.</a:t>
            </a:r>
          </a:p>
          <a:p>
            <a:r>
              <a:rPr lang="en-US" sz="2400" dirty="0"/>
              <a:t>Country/Region: Geographic entity where data is recorded.</a:t>
            </a:r>
          </a:p>
          <a:p>
            <a:r>
              <a:rPr lang="en-US" sz="2400" dirty="0"/>
              <a:t>Latitude: North-south position on Earth's surface.</a:t>
            </a:r>
          </a:p>
          <a:p>
            <a:r>
              <a:rPr lang="en-US" sz="2400" dirty="0"/>
              <a:t>Longitude: East-west position on Earth's surface.</a:t>
            </a:r>
          </a:p>
          <a:p>
            <a:r>
              <a:rPr lang="en-US" sz="2400" dirty="0"/>
              <a:t>Date: Recorded date of CORONA VIRUS data.</a:t>
            </a:r>
          </a:p>
          <a:p>
            <a:r>
              <a:rPr lang="en-US" sz="2400" dirty="0"/>
              <a:t>Confirmed: Number of diagnosed CORONA VIRUS cases.</a:t>
            </a:r>
          </a:p>
          <a:p>
            <a:r>
              <a:rPr lang="en-US" sz="2400" dirty="0"/>
              <a:t>Deaths: Number of CORONA VIRUS related deaths.</a:t>
            </a:r>
          </a:p>
          <a:p>
            <a:r>
              <a:rPr lang="en-US" sz="2400" dirty="0"/>
              <a:t>Recovered: Number of recovered CORONA VIRUS cases.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be followed </a:t>
            </a:r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8240789"/>
              </p:ext>
            </p:extLst>
          </p:nvPr>
        </p:nvGraphicFramePr>
        <p:xfrm>
          <a:off x="1593850" y="1600200"/>
          <a:ext cx="644477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692697"/>
            <a:ext cx="9433047" cy="576063"/>
          </a:xfrm>
        </p:spPr>
        <p:txBody>
          <a:bodyPr>
            <a:normAutofit/>
          </a:bodyPr>
          <a:lstStyle/>
          <a:p>
            <a:r>
              <a:rPr lang="en-US" sz="3200" dirty="0"/>
              <a:t>Q 1 . Write a code to check NULL values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09836" y="1484784"/>
            <a:ext cx="9721080" cy="4824536"/>
          </a:xfrm>
        </p:spPr>
        <p:txBody>
          <a:bodyPr>
            <a:normAutofit/>
          </a:bodyPr>
          <a:lstStyle/>
          <a:p>
            <a:r>
              <a:rPr lang="en-US" sz="1600" dirty="0"/>
              <a:t>To check the Null values in a dataset ,pass this query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200" kern="0" dirty="0" err="1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province IS NULL OR 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200" kern="0" dirty="0" err="1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Country_Region</a:t>
            </a: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 OR 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latitude IS NULL OR 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longitude IS NULL OR 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 IS NULL OR 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confirmed IS NULL OR 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deaths IS NULL OR </a:t>
            </a:r>
            <a:endParaRPr lang="en-IN" sz="1200" kern="100" dirty="0">
              <a:solidFill>
                <a:schemeClr val="tx2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200" kern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recovered IS NULL;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200" kern="0" dirty="0">
              <a:solidFill>
                <a:schemeClr val="tx2"/>
              </a:solidFill>
              <a:highlight>
                <a:srgbClr val="FFFFFF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600" kern="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Output-From this query we will get that there is no null value in this data .</a:t>
            </a:r>
            <a:endParaRPr lang="en-IN" sz="16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1052736"/>
            <a:ext cx="9854809" cy="5267424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Q2. If NULL values are present, update them with zeros for all columns.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 Our dataset there is no null value .</a:t>
            </a:r>
            <a:br>
              <a:rPr lang="en-US" sz="2000" dirty="0"/>
            </a:br>
            <a:r>
              <a:rPr lang="en-US" sz="2000" dirty="0"/>
              <a:t>But in case in any question null value is present then there we will use this type of query . </a:t>
            </a:r>
            <a:br>
              <a:rPr lang="en-US" sz="2000" dirty="0"/>
            </a:br>
            <a:br>
              <a:rPr lang="en-US" sz="2000" dirty="0"/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Province = COALESCE(Province, ''),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country_region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= COALESCE("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country_region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''),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Latitude = COALESCE(Latitude, 0),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Longitude = COALESCE(Longitude, 0),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"date" = COALESCE("date", NULL),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Confirmed = COALESCE(Confirmed, 0),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Deaths = COALESCE(Deaths, 0),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Recovered = COALESCE(Recovered, 0);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692697"/>
            <a:ext cx="9433047" cy="576063"/>
          </a:xfrm>
        </p:spPr>
        <p:txBody>
          <a:bodyPr>
            <a:normAutofit/>
          </a:bodyPr>
          <a:lstStyle/>
          <a:p>
            <a:r>
              <a:rPr lang="en-US" sz="2800" dirty="0"/>
              <a:t>Q3. check total number of rows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09836" y="1484784"/>
            <a:ext cx="9721080" cy="48245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count(*)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total_rows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Output is =78386</a:t>
            </a:r>
          </a:p>
        </p:txBody>
      </p:sp>
    </p:spTree>
    <p:extLst>
      <p:ext uri="{BB962C8B-B14F-4D97-AF65-F5344CB8AC3E}">
        <p14:creationId xmlns:p14="http://schemas.microsoft.com/office/powerpoint/2010/main" val="161988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924" y="692697"/>
            <a:ext cx="9433047" cy="576063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Check what is </a:t>
            </a:r>
            <a:r>
              <a:rPr lang="en-US" sz="3600" kern="1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start_date</a:t>
            </a:r>
            <a:r>
              <a:rPr lang="en-US" sz="36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3600" kern="1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end_date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09836" y="1484784"/>
            <a:ext cx="9721080" cy="482453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min(date)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(for starting of date we use min function )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kern="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 - "2020-01-22"</a:t>
            </a:r>
            <a:endParaRPr lang="en-IN" sz="24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kern="0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max(date)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last_date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# (for last date we use max function )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endParaRPr lang="en-IN" sz="18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- "2021-06-13"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00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892" y="692697"/>
            <a:ext cx="9721079" cy="1008111"/>
          </a:xfrm>
        </p:spPr>
        <p:txBody>
          <a:bodyPr>
            <a:normAutofit/>
          </a:bodyPr>
          <a:lstStyle/>
          <a:p>
            <a:r>
              <a:rPr lang="en-US" sz="3200" dirty="0"/>
              <a:t>Q5. Number of month present in 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97868" y="1988840"/>
            <a:ext cx="9433048" cy="432048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IN" sz="18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COUNT(DISTINCT DATE_TRUNC('month', "date"))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number_of_months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Output -  18 Months </a:t>
            </a:r>
          </a:p>
        </p:txBody>
      </p:sp>
    </p:spTree>
    <p:extLst>
      <p:ext uri="{BB962C8B-B14F-4D97-AF65-F5344CB8AC3E}">
        <p14:creationId xmlns:p14="http://schemas.microsoft.com/office/powerpoint/2010/main" val="11514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916" y="692697"/>
            <a:ext cx="9505055" cy="8640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Q6. Find monthly average for confirmed, deaths, recovered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53852" y="1772816"/>
            <a:ext cx="9577064" cy="45365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DATE_TRUNC('month', "date") AS month,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AVG(confirmed)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avg_confirmed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AVG(deaths)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avg_deaths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AVG(recovered) AS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avg_recovered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DATE_TRUNC('month', "date")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month;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3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260</TotalTime>
  <Words>1168</Words>
  <Application>Microsoft Office PowerPoint</Application>
  <PresentationFormat>Custom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Euphemia</vt:lpstr>
      <vt:lpstr>Math 16x9</vt:lpstr>
      <vt:lpstr>CORONA VIRUS DATASET ANALYSIS                       USING SQL   </vt:lpstr>
      <vt:lpstr>Dataset for Corona Virus</vt:lpstr>
      <vt:lpstr>Steps to be followed </vt:lpstr>
      <vt:lpstr>Q 1 . Write a code to check NULL values</vt:lpstr>
      <vt:lpstr>    Q2. If NULL values are present, update them with zeros for all columns.   In Our dataset there is no null value . But in case in any question null value is present then there we will use this type of query .   UPDATE corona_virus SET     Province = COALESCE(Province, ''),     "country_region" = COALESCE("country_region", ''),     Latitude = COALESCE(Latitude, 0),     Longitude = COALESCE(Longitude, 0),     "date" = COALESCE("date", NULL),     Confirmed = COALESCE(Confirmed, 0),     Deaths = COALESCE(Deaths, 0),     Recovered = COALESCE(Recovered, 0);   </vt:lpstr>
      <vt:lpstr>Q3. check total number of rows</vt:lpstr>
      <vt:lpstr>  Q4. Check what is start_date and end_date</vt:lpstr>
      <vt:lpstr>Q5. Number of month present in dataset</vt:lpstr>
      <vt:lpstr>Q6. Find monthly average for confirmed, deaths, recovered</vt:lpstr>
      <vt:lpstr>Q7. Find most frequent value for confirmed, deaths, recovered each month </vt:lpstr>
      <vt:lpstr>Q8. Find minimum values for confirmed, deaths, recovered per year</vt:lpstr>
      <vt:lpstr>Q9. Find maximum values of confirmed, deaths, recovered per year </vt:lpstr>
      <vt:lpstr>Q10. The total number of case of confirmed, deaths, recovered each month</vt:lpstr>
      <vt:lpstr>.Q11 Check how corona virus spread out with respect to confirmed case--      (Eg.: total confirmed cases, their average, variance &amp; STDEV ) </vt:lpstr>
      <vt:lpstr>Q12 Check how corona virus spread out with respect to death case per month </vt:lpstr>
      <vt:lpstr> Q14. Find Country having highest number of the Confirmed case </vt:lpstr>
      <vt:lpstr>Q15. Find Country having lowest number of the death case </vt:lpstr>
      <vt:lpstr> Q16. Find top 5 countries having highest recovered case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Mehak Preet</dc:creator>
  <cp:lastModifiedBy>Mehak Preet</cp:lastModifiedBy>
  <cp:revision>1</cp:revision>
  <dcterms:created xsi:type="dcterms:W3CDTF">2024-07-03T08:16:52Z</dcterms:created>
  <dcterms:modified xsi:type="dcterms:W3CDTF">2024-07-03T12:37:40Z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