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Foreign Direct Investment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By-</a:t>
            </a:r>
            <a:r>
              <a:rPr lang="en-US" sz="1600" dirty="0" err="1"/>
              <a:t>Mehakpreet</a:t>
            </a:r>
            <a:r>
              <a:rPr lang="en-US" sz="1600" dirty="0"/>
              <a:t> </a:t>
            </a:r>
            <a:r>
              <a:rPr lang="en-US" sz="1600" dirty="0" err="1"/>
              <a:t>kaur</a:t>
            </a:r>
            <a:r>
              <a:rPr lang="en-US" sz="1600" dirty="0"/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07C8-1B60-2D7B-C00E-1FCD11B5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7BB2-D165-87FE-338B-2E1E006A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This project is about to understand the Foreign direct investment in India for the last 17 years from 2000-01 to 2016-17. The dataset that is provided  contains sector and financial year-wise data of FDI in India, Sector-wise investment analysis and Year-wise investment analysis.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3632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1A84-F973-A635-A555-04584751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5F030-0A45-B188-658D-EC879F81E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33605"/>
          </a:xfrm>
        </p:spPr>
        <p:txBody>
          <a:bodyPr>
            <a:normAutofit fontScale="92500" lnSpcReduction="20000"/>
          </a:bodyPr>
          <a:lstStyle/>
          <a:p>
            <a:r>
              <a:rPr lang="en-IN" sz="2600" dirty="0"/>
              <a:t>For this analysis I use Tableau and generate insights through it .</a:t>
            </a:r>
          </a:p>
          <a:p>
            <a:r>
              <a:rPr lang="en-IN" sz="3500" b="1" dirty="0"/>
              <a:t>Details of data </a:t>
            </a:r>
            <a:endParaRPr lang="en-IN" sz="2600" b="1" dirty="0"/>
          </a:p>
          <a:p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Sector </a:t>
            </a:r>
          </a:p>
          <a:p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Investment of different years </a:t>
            </a:r>
          </a:p>
          <a:p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2000-01</a:t>
            </a:r>
            <a:r>
              <a:rPr lang="en-IN" sz="2600" dirty="0"/>
              <a:t> </a:t>
            </a:r>
          </a:p>
          <a:p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2001-02</a:t>
            </a:r>
            <a:r>
              <a:rPr lang="en-IN" sz="2600" dirty="0"/>
              <a:t> </a:t>
            </a:r>
          </a:p>
          <a:p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2002-03</a:t>
            </a:r>
            <a:r>
              <a:rPr lang="en-IN" sz="2600" dirty="0"/>
              <a:t> </a:t>
            </a:r>
          </a:p>
          <a:p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2003-04</a:t>
            </a:r>
            <a:r>
              <a:rPr lang="en-IN" sz="2600" dirty="0"/>
              <a:t>  to  ------  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2016-17</a:t>
            </a:r>
            <a:r>
              <a:rPr lang="en-IN" sz="2600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46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27C4-B13C-38A4-D238-3941A012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58FD9-EA9F-E4AD-5416-F5380BBC8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077" y="658761"/>
            <a:ext cx="10339603" cy="5329084"/>
          </a:xfrm>
        </p:spPr>
      </p:pic>
    </p:spTree>
    <p:extLst>
      <p:ext uri="{BB962C8B-B14F-4D97-AF65-F5344CB8AC3E}">
        <p14:creationId xmlns:p14="http://schemas.microsoft.com/office/powerpoint/2010/main" val="210366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20F2-5C8F-CDA9-FB25-156BFD25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D1AD-3922-5FD1-8AB7-DF12C29CA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In this dashboard I analyse data firstly on the basis of total investment of whole years from 2000-2017 on the basis of all the sectors ,  from which I found that that </a:t>
            </a:r>
          </a:p>
          <a:p>
            <a:pPr algn="just"/>
            <a:r>
              <a:rPr lang="en-IN" sz="2400" dirty="0"/>
              <a:t>highest investment was in Service sector that is of 59,476 and </a:t>
            </a:r>
          </a:p>
          <a:p>
            <a:pPr algn="just"/>
            <a:r>
              <a:rPr lang="en-IN" sz="2400" dirty="0"/>
              <a:t>lowest investment was in  Defence industries that is of 5 </a:t>
            </a:r>
          </a:p>
        </p:txBody>
      </p:sp>
    </p:spTree>
    <p:extLst>
      <p:ext uri="{BB962C8B-B14F-4D97-AF65-F5344CB8AC3E}">
        <p14:creationId xmlns:p14="http://schemas.microsoft.com/office/powerpoint/2010/main" val="277719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5961-8B42-BF0B-1C22-BA6791D8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6A2A-517C-0C5F-98F3-F4C6BBCC7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Then analyse the data on the basis of year from 2000 to 2017 </a:t>
            </a:r>
          </a:p>
          <a:p>
            <a:r>
              <a:rPr lang="en-IN" sz="2400" dirty="0"/>
              <a:t>From which I found that highest investment in </a:t>
            </a:r>
          </a:p>
          <a:p>
            <a:r>
              <a:rPr lang="en-IN" sz="2400" dirty="0"/>
              <a:t>2000 was in Miscellaneous industries and </a:t>
            </a:r>
          </a:p>
          <a:p>
            <a:r>
              <a:rPr lang="en-IN" sz="2400" dirty="0"/>
              <a:t>highest investment in 2017 was in service sector .</a:t>
            </a:r>
          </a:p>
        </p:txBody>
      </p:sp>
    </p:spTree>
    <p:extLst>
      <p:ext uri="{BB962C8B-B14F-4D97-AF65-F5344CB8AC3E}">
        <p14:creationId xmlns:p14="http://schemas.microsoft.com/office/powerpoint/2010/main" val="231427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C4F2-E806-275E-AC3C-389E304C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Thank You Images - Free Download on Freepik">
            <a:extLst>
              <a:ext uri="{FF2B5EF4-FFF2-40B4-BE49-F238E27FC236}">
                <a16:creationId xmlns:a16="http://schemas.microsoft.com/office/drawing/2014/main" id="{1CDC5B52-FBAC-B98A-5713-DD69897357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308" y="2078703"/>
            <a:ext cx="5314341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2530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{41D4347D-141E-4AE0-A862-9D1A8AA272CF}tf22712842_win32</Template>
  <TotalTime>26</TotalTime>
  <Words>171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Custom</vt:lpstr>
      <vt:lpstr>Foreign Direct Investment Analytics</vt:lpstr>
      <vt:lpstr>About the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Mehak Preet</dc:creator>
  <cp:lastModifiedBy>Mehak Preet</cp:lastModifiedBy>
  <cp:revision>1</cp:revision>
  <dcterms:created xsi:type="dcterms:W3CDTF">2024-07-14T11:34:50Z</dcterms:created>
  <dcterms:modified xsi:type="dcterms:W3CDTF">2024-07-14T12:00:53Z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