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2" r:id="rId5"/>
    <p:sldId id="266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060E4-24D1-43D9-B16D-AFEF3580949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C70F4-1EDC-45FC-9C96-9B7CDD87D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C70F4-1EDC-45FC-9C96-9B7CDD87D71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0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F5B6-8443-DF7C-F2F4-07BCFC9B1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95CF7-4207-55AB-6F20-856EA199C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B93F-5B23-BB85-B8F2-B28E944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D3A8-8799-BCD3-F7D7-2D5D478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AAAD-C5F8-85F7-644C-367C21F3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6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8DF8-C03E-F031-CC7C-3E8C5CDB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7001-DC7F-02D2-3574-282BF1C79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33A4-D925-B644-EA30-C3BB42C7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28D7-8E5A-C86E-7FAD-951559EB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B95B-7678-A9F3-E959-23E9D942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7E78-D01C-E1F2-360F-B7F495542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E1F2-2F43-47DB-8949-ECA8E2F3E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8943-F475-6A4F-31CD-9985A5B9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80CEB-D1D9-873F-0649-90C513D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C221-3AD8-8116-67F3-B2FE4118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4121-8E45-CB50-BD66-CA09425E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6859-B0F0-A906-F069-B0B90DB8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4E25-98DE-9532-40AF-761E456F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59E9-B713-BA52-A947-49F54397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2872-094A-C33A-C8B1-021DE5E6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63FB-99E3-B82E-225F-43FB5C65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45DF-C8A9-614A-43FD-A698B4F5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EEAE-0249-7BCE-2DF7-BA4CE629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6888-FC4C-89BD-E927-87A8638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7FF5-0328-0B16-6EFB-35FF346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5ED-25F0-E203-E0EE-8A0C8257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C73-94B3-8121-61B0-E47D1CC8B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83A10-C0E6-4C64-C1E3-573A7C9A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BD57-13A3-046F-2DFB-BB8E37D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EC0DC-6D9E-D4E3-18D0-21664863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5634-11FE-0D4E-72D7-722639B4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0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471-30A7-2FDF-32B1-B7B4005D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85FD-2B45-127D-03DD-36A31A21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3B6D9-E487-89BE-EB12-31EEBE18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AAC77-BDCE-4EA7-6AA1-F27D85E3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AAD3A-56A7-9006-7762-285F932C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5FE72-6AAB-36C4-E47F-6202FAF1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D9E77-E9C1-D02B-437A-A3F8B53B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90BFB-D14F-62E4-0B10-07802A9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B352-AEEC-A522-DF00-5CE2F3B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3D7C3-910C-B147-CDF1-9C275A7F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46B6-5EA1-1C12-9684-D86814AC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21CA-B7A2-4196-5A6C-EB51BBA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FB191-E264-7D04-40B5-1FEAABE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5546-6391-A65E-523F-FDB74ACB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8B982-8C1D-39E1-30DD-A4A43DB4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6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80AF-A188-C953-E462-F5CB115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D3FB-3EFF-EC75-F720-D59A8075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4977-67C9-68DF-B666-73319C7B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6DDA-5793-9775-7061-A53659B4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472E3-A358-1DE1-3332-5D6633FC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E284-B47A-FB28-5B01-BEA1BC19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4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C170-2034-A9BD-074F-9D626C06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CA424-6A2D-86FA-1492-68BEA70C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936C-4796-F22A-D2D4-FFB8DF40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1F9-2C7A-C7FC-DEAC-BFAFA881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2B1E-2122-F135-E8F0-2AFBD284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51AB7-249C-F92A-0AD8-275E63CE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9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51210-5195-26C3-531C-5FF7ACA0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FBD0-C906-FF59-FD0D-688E74A2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CB5A-4A6F-CF6E-5E99-503487FC2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DB32-E785-4943-9BE5-F065F27F7558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D9AC-BE3D-EC3E-75D9-E13EA33D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4760-CB10-0F98-2F68-A95873D3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EF10-0BDB-4E54-B783-111E872CE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49BC-B5ED-5E06-BD4B-47F1E32F0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2" y="1356344"/>
            <a:ext cx="12192000" cy="1415165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AUTOMATED PAPER CRAFTING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AB5BB-338F-C57C-3EEE-19DFC31B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113" y="3007705"/>
            <a:ext cx="2626759" cy="2791116"/>
          </a:xfrm>
        </p:spPr>
        <p:txBody>
          <a:bodyPr>
            <a:normAutofit/>
          </a:bodyPr>
          <a:lstStyle/>
          <a:p>
            <a:pPr algn="l"/>
            <a:endParaRPr lang="en-IN" sz="2000" i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MEHAK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SAMRIDDHI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</a:p>
        </p:txBody>
      </p:sp>
    </p:spTree>
    <p:extLst>
      <p:ext uri="{BB962C8B-B14F-4D97-AF65-F5344CB8AC3E}">
        <p14:creationId xmlns:p14="http://schemas.microsoft.com/office/powerpoint/2010/main" val="131165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9AF-B2E6-0B19-CAF7-493E4466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606"/>
            <a:ext cx="12192000" cy="6632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B565-23A4-452B-A5BD-5839B542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7" y="2733743"/>
            <a:ext cx="6637038" cy="3223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portable automated machine that uses a delta robot for precise pick-and-place of pre-cut paper, applying glue and assembling them on an A4 sheet to create intricate structures like flowers and houses.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FCD60-83DF-05B9-C304-45FACA87950F}"/>
              </a:ext>
            </a:extLst>
          </p:cNvPr>
          <p:cNvSpPr txBox="1"/>
          <p:nvPr/>
        </p:nvSpPr>
        <p:spPr>
          <a:xfrm>
            <a:off x="0" y="1010719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automated machine from pre-cut paper to create structures like flowers, houses etc.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lta Robot: Working Advantages and Applications - SMLease Design">
            <a:extLst>
              <a:ext uri="{FF2B5EF4-FFF2-40B4-BE49-F238E27FC236}">
                <a16:creationId xmlns:a16="http://schemas.microsoft.com/office/drawing/2014/main" id="{23F89F7A-A8FF-EB1F-AFC0-3D2B60B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55" y="3083026"/>
            <a:ext cx="5220929" cy="252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C4FD4-B265-9D93-7D5F-CFDA74255BA7}"/>
              </a:ext>
            </a:extLst>
          </p:cNvPr>
          <p:cNvSpPr txBox="1"/>
          <p:nvPr/>
        </p:nvSpPr>
        <p:spPr>
          <a:xfrm>
            <a:off x="0" y="1869418"/>
            <a:ext cx="12092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9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69A135-6FA3-1657-8C96-C6C135550E2C}"/>
              </a:ext>
            </a:extLst>
          </p:cNvPr>
          <p:cNvGrpSpPr/>
          <p:nvPr/>
        </p:nvGrpSpPr>
        <p:grpSpPr>
          <a:xfrm>
            <a:off x="465761" y="1212350"/>
            <a:ext cx="4224005" cy="5270644"/>
            <a:chOff x="465761" y="1212350"/>
            <a:chExt cx="4224005" cy="52706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03919E-C8A9-9209-020D-D91E82C14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1" t="1888" r="17927" b="3018"/>
            <a:stretch/>
          </p:blipFill>
          <p:spPr>
            <a:xfrm>
              <a:off x="465761" y="1213444"/>
              <a:ext cx="4224005" cy="52695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DE27DE-E7E8-112A-5838-52B83BF079A0}"/>
                </a:ext>
              </a:extLst>
            </p:cNvPr>
            <p:cNvSpPr/>
            <p:nvPr/>
          </p:nvSpPr>
          <p:spPr>
            <a:xfrm>
              <a:off x="1868846" y="1212350"/>
              <a:ext cx="708917" cy="1952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 cm</a:t>
              </a:r>
              <a:endParaRPr lang="en-IN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9C74B1-2CA5-EA47-500D-7B16287BC4DB}"/>
                </a:ext>
              </a:extLst>
            </p:cNvPr>
            <p:cNvSpPr/>
            <p:nvPr/>
          </p:nvSpPr>
          <p:spPr>
            <a:xfrm rot="2741851">
              <a:off x="3709982" y="3455196"/>
              <a:ext cx="788404" cy="2085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15 cm</a:t>
              </a:r>
              <a:endParaRPr lang="en-IN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DC09F-7323-B0AF-C104-4FFC4625826B}"/>
                </a:ext>
              </a:extLst>
            </p:cNvPr>
            <p:cNvSpPr/>
            <p:nvPr/>
          </p:nvSpPr>
          <p:spPr>
            <a:xfrm rot="19182501">
              <a:off x="3345164" y="5602793"/>
              <a:ext cx="818099" cy="249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 cm</a:t>
              </a:r>
              <a:endParaRPr lang="en-IN" b="1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F1EBDFE-EDAD-321D-2DB3-D5016B4711A8}"/>
              </a:ext>
            </a:extLst>
          </p:cNvPr>
          <p:cNvSpPr/>
          <p:nvPr/>
        </p:nvSpPr>
        <p:spPr>
          <a:xfrm>
            <a:off x="976045" y="3429000"/>
            <a:ext cx="1674688" cy="4854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96AEA5-20D4-4BDE-F02D-9CE91FE798C2}"/>
              </a:ext>
            </a:extLst>
          </p:cNvPr>
          <p:cNvCxnSpPr>
            <a:cxnSpLocks/>
          </p:cNvCxnSpPr>
          <p:nvPr/>
        </p:nvCxnSpPr>
        <p:spPr>
          <a:xfrm flipV="1">
            <a:off x="2465798" y="1212350"/>
            <a:ext cx="2957907" cy="224024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050879-A60D-8FB1-DD95-B52894AE6F24}"/>
              </a:ext>
            </a:extLst>
          </p:cNvPr>
          <p:cNvCxnSpPr>
            <a:cxnSpLocks/>
          </p:cNvCxnSpPr>
          <p:nvPr/>
        </p:nvCxnSpPr>
        <p:spPr>
          <a:xfrm>
            <a:off x="2577763" y="3848219"/>
            <a:ext cx="2845942" cy="7950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CD887C4-4192-5EA6-E87F-D2F6681C6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9" t="20524" r="9326" b="6667"/>
          <a:stretch/>
        </p:blipFill>
        <p:spPr>
          <a:xfrm>
            <a:off x="5475287" y="1172839"/>
            <a:ext cx="5349134" cy="2907587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74214B5-1BF0-8A9C-B83C-E8EF4DAA13D5}"/>
              </a:ext>
            </a:extLst>
          </p:cNvPr>
          <p:cNvSpPr/>
          <p:nvPr/>
        </p:nvSpPr>
        <p:spPr>
          <a:xfrm>
            <a:off x="7535707" y="2290131"/>
            <a:ext cx="1125408" cy="545536"/>
          </a:xfrm>
          <a:prstGeom prst="arc">
            <a:avLst>
              <a:gd name="adj1" fmla="val 16200000"/>
              <a:gd name="adj2" fmla="val 12226027"/>
            </a:avLst>
          </a:prstGeom>
          <a:ln w="57150">
            <a:solidFill>
              <a:schemeClr val="tx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D046F-164B-D563-C675-842C2DA27541}"/>
              </a:ext>
            </a:extLst>
          </p:cNvPr>
          <p:cNvCxnSpPr>
            <a:cxnSpLocks/>
          </p:cNvCxnSpPr>
          <p:nvPr/>
        </p:nvCxnSpPr>
        <p:spPr>
          <a:xfrm flipV="1">
            <a:off x="2711327" y="4317226"/>
            <a:ext cx="3363895" cy="1741518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86A1B70-D5A3-64E0-853B-97464B4839D7}"/>
              </a:ext>
            </a:extLst>
          </p:cNvPr>
          <p:cNvSpPr/>
          <p:nvPr/>
        </p:nvSpPr>
        <p:spPr>
          <a:xfrm>
            <a:off x="729465" y="5962791"/>
            <a:ext cx="2331183" cy="4854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299A0A-3C2B-1A01-3AF7-C82C25948355}"/>
              </a:ext>
            </a:extLst>
          </p:cNvPr>
          <p:cNvCxnSpPr>
            <a:cxnSpLocks/>
          </p:cNvCxnSpPr>
          <p:nvPr/>
        </p:nvCxnSpPr>
        <p:spPr>
          <a:xfrm>
            <a:off x="2725747" y="6369663"/>
            <a:ext cx="3419358" cy="27219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E4C0146-C248-2491-74F0-97E370841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3279" r="14324" b="10249"/>
          <a:stretch/>
        </p:blipFill>
        <p:spPr>
          <a:xfrm>
            <a:off x="6179518" y="4120410"/>
            <a:ext cx="2712378" cy="252144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8579721-7F76-7009-BFB2-58842F2BD12C}"/>
              </a:ext>
            </a:extLst>
          </p:cNvPr>
          <p:cNvSpPr/>
          <p:nvPr/>
        </p:nvSpPr>
        <p:spPr>
          <a:xfrm rot="19672926">
            <a:off x="8629547" y="4167077"/>
            <a:ext cx="554805" cy="1317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39D689-47B2-2840-B280-B0A2C69E9DE2}"/>
              </a:ext>
            </a:extLst>
          </p:cNvPr>
          <p:cNvSpPr/>
          <p:nvPr/>
        </p:nvSpPr>
        <p:spPr>
          <a:xfrm rot="1952898">
            <a:off x="5880240" y="4030096"/>
            <a:ext cx="554805" cy="1317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94EC19-0DCB-7DE5-560B-A91AD1DE6DA0}"/>
              </a:ext>
            </a:extLst>
          </p:cNvPr>
          <p:cNvCxnSpPr>
            <a:cxnSpLocks/>
          </p:cNvCxnSpPr>
          <p:nvPr/>
        </p:nvCxnSpPr>
        <p:spPr>
          <a:xfrm>
            <a:off x="8926309" y="4279783"/>
            <a:ext cx="0" cy="2225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90955-4299-9A8A-494D-CF127ED96ED0}"/>
              </a:ext>
            </a:extLst>
          </p:cNvPr>
          <p:cNvSpPr/>
          <p:nvPr/>
        </p:nvSpPr>
        <p:spPr>
          <a:xfrm rot="5400000">
            <a:off x="8889338" y="5229126"/>
            <a:ext cx="788404" cy="208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17 cm</a:t>
            </a:r>
            <a:endParaRPr lang="en-IN" b="1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13753BC6-721B-64F1-214A-C5D82B46B389}"/>
              </a:ext>
            </a:extLst>
          </p:cNvPr>
          <p:cNvSpPr txBox="1">
            <a:spLocks/>
          </p:cNvSpPr>
          <p:nvPr/>
        </p:nvSpPr>
        <p:spPr>
          <a:xfrm>
            <a:off x="83518" y="164304"/>
            <a:ext cx="12108482" cy="101601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ELTA ROBOT: DIMENSIONAL OVERVIEW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9AC22-64A7-F8CA-362A-23BD9FD684B5}"/>
              </a:ext>
            </a:extLst>
          </p:cNvPr>
          <p:cNvSpPr txBox="1"/>
          <p:nvPr/>
        </p:nvSpPr>
        <p:spPr>
          <a:xfrm>
            <a:off x="9803890" y="1244758"/>
            <a:ext cx="2170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End-effector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86ABB45-1C64-AC71-74A8-72C9FD94773F}"/>
              </a:ext>
            </a:extLst>
          </p:cNvPr>
          <p:cNvSpPr/>
          <p:nvPr/>
        </p:nvSpPr>
        <p:spPr>
          <a:xfrm>
            <a:off x="9595296" y="4288689"/>
            <a:ext cx="208594" cy="2178737"/>
          </a:xfrm>
          <a:prstGeom prst="rightBrac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C163F-7E15-7295-4ED7-A4E19BD20F05}"/>
              </a:ext>
            </a:extLst>
          </p:cNvPr>
          <p:cNvSpPr txBox="1"/>
          <p:nvPr/>
        </p:nvSpPr>
        <p:spPr>
          <a:xfrm>
            <a:off x="9699592" y="5056703"/>
            <a:ext cx="2170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of Delta-Robot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D0DF2D2-C359-85CD-9C45-A3B9BE82258F}"/>
              </a:ext>
            </a:extLst>
          </p:cNvPr>
          <p:cNvGrpSpPr/>
          <p:nvPr/>
        </p:nvGrpSpPr>
        <p:grpSpPr>
          <a:xfrm>
            <a:off x="114808" y="934949"/>
            <a:ext cx="4174734" cy="3904180"/>
            <a:chOff x="1921266" y="1448656"/>
            <a:chExt cx="4174734" cy="39041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DD6E18-02FE-9493-BE1F-3CB515A513BF}"/>
                </a:ext>
              </a:extLst>
            </p:cNvPr>
            <p:cNvSpPr/>
            <p:nvPr/>
          </p:nvSpPr>
          <p:spPr>
            <a:xfrm>
              <a:off x="1921266" y="1448656"/>
              <a:ext cx="4174733" cy="39041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85D356-B070-49C5-01C3-4633B475CF13}"/>
                </a:ext>
              </a:extLst>
            </p:cNvPr>
            <p:cNvSpPr/>
            <p:nvPr/>
          </p:nvSpPr>
          <p:spPr>
            <a:xfrm>
              <a:off x="4654193" y="4387065"/>
              <a:ext cx="1441807" cy="9657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Gluing area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A90D47-374B-9309-A858-5006C202CC68}"/>
                </a:ext>
              </a:extLst>
            </p:cNvPr>
            <p:cNvSpPr/>
            <p:nvPr/>
          </p:nvSpPr>
          <p:spPr>
            <a:xfrm>
              <a:off x="4654192" y="1505164"/>
              <a:ext cx="1441807" cy="27175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Pre-cut</a:t>
              </a:r>
            </a:p>
            <a:p>
              <a:pPr algn="ctr"/>
              <a:r>
                <a:rPr lang="en-US" dirty="0"/>
                <a:t>paper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21A622-A5E4-3321-16B5-D6F937A50BC2}"/>
                </a:ext>
              </a:extLst>
            </p:cNvPr>
            <p:cNvSpPr/>
            <p:nvPr/>
          </p:nvSpPr>
          <p:spPr>
            <a:xfrm>
              <a:off x="2333946" y="1880171"/>
              <a:ext cx="1952090" cy="30514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A-4 </a:t>
              </a:r>
            </a:p>
            <a:p>
              <a:pPr algn="ctr"/>
              <a:r>
                <a:rPr lang="en-US" dirty="0"/>
                <a:t>Size </a:t>
              </a:r>
            </a:p>
            <a:p>
              <a:pPr algn="ctr"/>
              <a:r>
                <a:rPr lang="en-US" dirty="0"/>
                <a:t>paper</a:t>
              </a:r>
              <a:endParaRPr lang="en-I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52AA8EA-F38F-39D4-95DC-4375A500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8" t="18127" r="26938" b="21648"/>
          <a:stretch/>
        </p:blipFill>
        <p:spPr>
          <a:xfrm>
            <a:off x="6164575" y="974888"/>
            <a:ext cx="4883649" cy="3910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4901E5-D71C-E3D9-5862-9496961C9B1B}"/>
              </a:ext>
            </a:extLst>
          </p:cNvPr>
          <p:cNvSpPr txBox="1"/>
          <p:nvPr/>
        </p:nvSpPr>
        <p:spPr>
          <a:xfrm>
            <a:off x="1802064" y="54613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70326-4E3A-390C-8187-3D24B6BE3464}"/>
              </a:ext>
            </a:extLst>
          </p:cNvPr>
          <p:cNvSpPr txBox="1"/>
          <p:nvPr/>
        </p:nvSpPr>
        <p:spPr>
          <a:xfrm>
            <a:off x="10579304" y="3726152"/>
            <a:ext cx="217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40F476-23D5-BEC2-3943-0EE330223DD2}"/>
              </a:ext>
            </a:extLst>
          </p:cNvPr>
          <p:cNvCxnSpPr>
            <a:cxnSpLocks/>
          </p:cNvCxnSpPr>
          <p:nvPr/>
        </p:nvCxnSpPr>
        <p:spPr>
          <a:xfrm>
            <a:off x="4354611" y="974888"/>
            <a:ext cx="1672815" cy="34534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4BB199-89BF-8BB5-8395-725F37814D94}"/>
              </a:ext>
            </a:extLst>
          </p:cNvPr>
          <p:cNvCxnSpPr>
            <a:cxnSpLocks/>
          </p:cNvCxnSpPr>
          <p:nvPr/>
        </p:nvCxnSpPr>
        <p:spPr>
          <a:xfrm flipV="1">
            <a:off x="4426690" y="4417889"/>
            <a:ext cx="1600736" cy="42124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88C0F43-AC03-DF16-DC61-9D8F5F9624AF}"/>
              </a:ext>
            </a:extLst>
          </p:cNvPr>
          <p:cNvSpPr/>
          <p:nvPr/>
        </p:nvSpPr>
        <p:spPr>
          <a:xfrm rot="1985873">
            <a:off x="10345848" y="2770872"/>
            <a:ext cx="258596" cy="2112205"/>
          </a:xfrm>
          <a:prstGeom prst="rightBrac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D0CB54-E74D-8141-5334-B905BD4C64FF}"/>
              </a:ext>
            </a:extLst>
          </p:cNvPr>
          <p:cNvCxnSpPr>
            <a:cxnSpLocks/>
          </p:cNvCxnSpPr>
          <p:nvPr/>
        </p:nvCxnSpPr>
        <p:spPr>
          <a:xfrm>
            <a:off x="9914562" y="1576194"/>
            <a:ext cx="1431695" cy="40671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CE1DEA41-BA07-5BE5-7B91-EB938961CB70}"/>
              </a:ext>
            </a:extLst>
          </p:cNvPr>
          <p:cNvSpPr txBox="1">
            <a:spLocks/>
          </p:cNvSpPr>
          <p:nvPr/>
        </p:nvSpPr>
        <p:spPr>
          <a:xfrm>
            <a:off x="0" y="70414"/>
            <a:ext cx="12192000" cy="82774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B67E0A-DFCD-3466-DE74-592680A1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7" t="33109" r="51882" b="23895"/>
          <a:stretch/>
        </p:blipFill>
        <p:spPr>
          <a:xfrm>
            <a:off x="8189669" y="4813543"/>
            <a:ext cx="945407" cy="13300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00E417-A912-F6A0-F74D-9EF6129A0950}"/>
              </a:ext>
            </a:extLst>
          </p:cNvPr>
          <p:cNvCxnSpPr>
            <a:cxnSpLocks/>
          </p:cNvCxnSpPr>
          <p:nvPr/>
        </p:nvCxnSpPr>
        <p:spPr>
          <a:xfrm>
            <a:off x="7818634" y="4628509"/>
            <a:ext cx="345891" cy="7575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4E22B8-4DD6-44FE-0C1E-F22398DDF949}"/>
              </a:ext>
            </a:extLst>
          </p:cNvPr>
          <p:cNvCxnSpPr>
            <a:cxnSpLocks/>
          </p:cNvCxnSpPr>
          <p:nvPr/>
        </p:nvCxnSpPr>
        <p:spPr>
          <a:xfrm flipH="1">
            <a:off x="9160220" y="4555277"/>
            <a:ext cx="234041" cy="792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87ABF50-70F1-FDD1-B267-82A035C4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t="32006" r="68599" b="24998"/>
          <a:stretch/>
        </p:blipFill>
        <p:spPr>
          <a:xfrm>
            <a:off x="6805051" y="4721026"/>
            <a:ext cx="1044774" cy="13300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7EBE5A-3990-34DB-3C01-B8ECA7B492AD}"/>
              </a:ext>
            </a:extLst>
          </p:cNvPr>
          <p:cNvSpPr txBox="1"/>
          <p:nvPr/>
        </p:nvSpPr>
        <p:spPr>
          <a:xfrm>
            <a:off x="6919740" y="6051086"/>
            <a:ext cx="2539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gripper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 and front view)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19C-A103-761D-5EB3-86865AE67D37}"/>
              </a:ext>
            </a:extLst>
          </p:cNvPr>
          <p:cNvSpPr txBox="1"/>
          <p:nvPr/>
        </p:nvSpPr>
        <p:spPr>
          <a:xfrm>
            <a:off x="10789777" y="1945393"/>
            <a:ext cx="174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Servo-motor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2F5AE7-5D5B-01F9-3377-29FC2709A543}"/>
              </a:ext>
            </a:extLst>
          </p:cNvPr>
          <p:cNvCxnSpPr>
            <a:cxnSpLocks/>
          </p:cNvCxnSpPr>
          <p:nvPr/>
        </p:nvCxnSpPr>
        <p:spPr>
          <a:xfrm>
            <a:off x="4570067" y="934949"/>
            <a:ext cx="0" cy="395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F8CCD-3363-082E-2CDD-DC5DB50BB796}"/>
              </a:ext>
            </a:extLst>
          </p:cNvPr>
          <p:cNvCxnSpPr>
            <a:cxnSpLocks/>
          </p:cNvCxnSpPr>
          <p:nvPr/>
        </p:nvCxnSpPr>
        <p:spPr>
          <a:xfrm flipH="1">
            <a:off x="114808" y="5025735"/>
            <a:ext cx="4174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9EF48-B7F4-0897-EF84-8AD09EB8CF72}"/>
              </a:ext>
            </a:extLst>
          </p:cNvPr>
          <p:cNvSpPr txBox="1"/>
          <p:nvPr/>
        </p:nvSpPr>
        <p:spPr>
          <a:xfrm>
            <a:off x="1935628" y="497803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 cm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651BE0-3CB3-8749-E034-39F83804DFC8}"/>
              </a:ext>
            </a:extLst>
          </p:cNvPr>
          <p:cNvSpPr txBox="1"/>
          <p:nvPr/>
        </p:nvSpPr>
        <p:spPr>
          <a:xfrm rot="5400000">
            <a:off x="4479697" y="268439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 cm</a:t>
            </a:r>
          </a:p>
        </p:txBody>
      </p:sp>
    </p:spTree>
    <p:extLst>
      <p:ext uri="{BB962C8B-B14F-4D97-AF65-F5344CB8AC3E}">
        <p14:creationId xmlns:p14="http://schemas.microsoft.com/office/powerpoint/2010/main" val="16344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956D-FB72-C322-F935-3EE70401779A}"/>
              </a:ext>
            </a:extLst>
          </p:cNvPr>
          <p:cNvSpPr txBox="1">
            <a:spLocks/>
          </p:cNvSpPr>
          <p:nvPr/>
        </p:nvSpPr>
        <p:spPr>
          <a:xfrm>
            <a:off x="10077" y="120724"/>
            <a:ext cx="12192000" cy="83867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MECHATRONICS ARCHITECTURE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DACA3-AC02-E147-2DBF-33DA2A1CFFAB}"/>
              </a:ext>
            </a:extLst>
          </p:cNvPr>
          <p:cNvSpPr/>
          <p:nvPr/>
        </p:nvSpPr>
        <p:spPr>
          <a:xfrm>
            <a:off x="256991" y="2721077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Vision Sensor</a:t>
            </a:r>
            <a:endParaRPr lang="en-IN" sz="28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AD97CD-2FDE-CF26-576C-175976EB2F3E}"/>
              </a:ext>
            </a:extLst>
          </p:cNvPr>
          <p:cNvSpPr/>
          <p:nvPr/>
        </p:nvSpPr>
        <p:spPr>
          <a:xfrm>
            <a:off x="2851356" y="2721077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Raspberry Pi</a:t>
            </a:r>
            <a:endParaRPr lang="en-IN" sz="28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1BC8E8-6E03-9AF9-5572-CD9ABD6050AD}"/>
              </a:ext>
            </a:extLst>
          </p:cNvPr>
          <p:cNvSpPr/>
          <p:nvPr/>
        </p:nvSpPr>
        <p:spPr>
          <a:xfrm>
            <a:off x="5127523" y="137615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1  </a:t>
            </a:r>
            <a:endParaRPr lang="en-IN" sz="28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DC77D7-16B0-1E47-6A44-F6A0E1865017}"/>
              </a:ext>
            </a:extLst>
          </p:cNvPr>
          <p:cNvSpPr/>
          <p:nvPr/>
        </p:nvSpPr>
        <p:spPr>
          <a:xfrm>
            <a:off x="7678993" y="1345592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2  </a:t>
            </a:r>
            <a:endParaRPr lang="en-IN" sz="2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30F1AD-C767-9DC0-C627-E492194C1F38}"/>
              </a:ext>
            </a:extLst>
          </p:cNvPr>
          <p:cNvSpPr/>
          <p:nvPr/>
        </p:nvSpPr>
        <p:spPr>
          <a:xfrm>
            <a:off x="9847006" y="135278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3 </a:t>
            </a:r>
            <a:endParaRPr lang="en-IN" sz="28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6A2001-EB58-D5A3-3E59-57FB7CD7CE8C}"/>
              </a:ext>
            </a:extLst>
          </p:cNvPr>
          <p:cNvSpPr/>
          <p:nvPr/>
        </p:nvSpPr>
        <p:spPr>
          <a:xfrm>
            <a:off x="5137600" y="463768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Servo END effector  </a:t>
            </a:r>
            <a:endParaRPr lang="en-IN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79B037-5854-A465-F458-5933885CD099}"/>
              </a:ext>
            </a:extLst>
          </p:cNvPr>
          <p:cNvSpPr/>
          <p:nvPr/>
        </p:nvSpPr>
        <p:spPr>
          <a:xfrm>
            <a:off x="2851356" y="4618196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Battery</a:t>
            </a:r>
            <a:endParaRPr lang="en-IN" sz="3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21C5B1-1625-BCA0-F7BE-6897706C185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193945" y="3316978"/>
            <a:ext cx="6574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28C27-83CB-710F-745C-4D0839468C7D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3819833" y="3912879"/>
            <a:ext cx="0" cy="705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938D05C-1CDA-8094-3775-8871B1CEEA5B}"/>
              </a:ext>
            </a:extLst>
          </p:cNvPr>
          <p:cNvSpPr/>
          <p:nvPr/>
        </p:nvSpPr>
        <p:spPr>
          <a:xfrm>
            <a:off x="7527944" y="467455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Solenoid Valve  </a:t>
            </a:r>
            <a:endParaRPr lang="en-IN" sz="28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EDC53CD-496C-31C2-516A-38D56E030A1E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788310" y="2567958"/>
            <a:ext cx="1307690" cy="7490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567924-F7AD-4B18-43FE-AFB48C12FA87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4788310" y="2537394"/>
            <a:ext cx="3859160" cy="7795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29C036-4D1F-CB61-0672-A61AC39716C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4788310" y="2544588"/>
            <a:ext cx="6027173" cy="772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39A474-9258-3C4B-0232-E1644670CEE3}"/>
              </a:ext>
            </a:extLst>
          </p:cNvPr>
          <p:cNvSpPr/>
          <p:nvPr/>
        </p:nvSpPr>
        <p:spPr>
          <a:xfrm>
            <a:off x="10010833" y="4674551"/>
            <a:ext cx="1936954" cy="11918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Vacuum Gripper</a:t>
            </a:r>
            <a:endParaRPr lang="en-IN" sz="2800" b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F157E29-5D56-7CF3-04AB-AD5DEBBBAF66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>
            <a:off x="4788310" y="3316978"/>
            <a:ext cx="1317767" cy="13207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6F157A2-9D50-4E76-5C11-D4D795AED264}"/>
              </a:ext>
            </a:extLst>
          </p:cNvPr>
          <p:cNvCxnSpPr>
            <a:cxnSpLocks/>
            <a:stCxn id="11" idx="3"/>
            <a:endCxn id="40" idx="0"/>
          </p:cNvCxnSpPr>
          <p:nvPr/>
        </p:nvCxnSpPr>
        <p:spPr>
          <a:xfrm>
            <a:off x="4788310" y="3316978"/>
            <a:ext cx="3708111" cy="13575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E42EB8-05AD-D200-A78F-D3C6840ED412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9464898" y="5270452"/>
            <a:ext cx="5459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411DE-FB1C-2520-F981-C1119C97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6189" r="2625" b="4234"/>
          <a:stretch/>
        </p:blipFill>
        <p:spPr>
          <a:xfrm>
            <a:off x="708916" y="2455524"/>
            <a:ext cx="5697861" cy="310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E104F-FE29-B1C2-5210-D57CFADC7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369" y="1411586"/>
            <a:ext cx="4727252" cy="4942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6F862-6EEB-B3CA-7A3E-8D3290784A8B}"/>
              </a:ext>
            </a:extLst>
          </p:cNvPr>
          <p:cNvSpPr txBox="1"/>
          <p:nvPr/>
        </p:nvSpPr>
        <p:spPr>
          <a:xfrm>
            <a:off x="297951" y="328773"/>
            <a:ext cx="1091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</a:t>
            </a:r>
          </a:p>
        </p:txBody>
      </p:sp>
    </p:spTree>
    <p:extLst>
      <p:ext uri="{BB962C8B-B14F-4D97-AF65-F5344CB8AC3E}">
        <p14:creationId xmlns:p14="http://schemas.microsoft.com/office/powerpoint/2010/main" val="27110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229E-384E-4CCD-47B8-A1409B8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1" y="3651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5830-93BE-C3C0-DCF7-65F63518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82" y="1468066"/>
            <a:ext cx="10274720" cy="4708897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https://images.app.goo.gl/w7wUYxAVPT8155v17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[II] https://www.thingiverse.com/thing:3465651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94F001-11E8-40E7-6216-7202FE5BB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02" y="1321976"/>
            <a:ext cx="737424" cy="7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159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 AUTOMATED PAPER CRAFTING MACHINE</vt:lpstr>
      <vt:lpstr>PROBLEM STATEMENT 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Kashiv</dc:creator>
  <cp:lastModifiedBy>Yash Kashiv</cp:lastModifiedBy>
  <cp:revision>26</cp:revision>
  <dcterms:created xsi:type="dcterms:W3CDTF">2024-09-10T11:36:10Z</dcterms:created>
  <dcterms:modified xsi:type="dcterms:W3CDTF">2024-09-18T12:50:02Z</dcterms:modified>
</cp:coreProperties>
</file>