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8B0B-D4CA-4CC3-81CF-9609A6E4D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1F948-6967-4B4E-A519-05A745C40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49C0D-5610-4C82-9952-E52D8E55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FA2F-C1B7-4C56-A46A-B696E7D03C3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B3A60-C75A-4011-B1C7-237AF957C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A3357-E089-4CD7-AA67-BE960885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713B-77FA-4573-B9E0-7B82CDBE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2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2952-CF58-420B-B9FF-E82BDC03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E03BC-BA8E-42C9-A51B-C2E1B37D6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B37B6-A1A7-4D0F-9ADA-72ABC9D04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FA2F-C1B7-4C56-A46A-B696E7D03C3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42005-62FA-40A9-80E9-0EB2F357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4E060-F8FB-4D1F-9183-581BA382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713B-77FA-4573-B9E0-7B82CDBE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2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A6CFED-5235-46F1-AE80-5E7BCC5F1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78110-5CC5-4487-8992-3571A0D46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61C23-F84F-48DC-AD6E-11EB932F4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FA2F-C1B7-4C56-A46A-B696E7D03C3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C85E-026A-4CAD-8422-DE84A911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7554F-653F-46AD-A9BF-1A55282B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713B-77FA-4573-B9E0-7B82CDBE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9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4DF0-15BA-4EE1-B1DA-8BF1E791D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574D4-B971-41CC-AD33-44A4CA1CC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9DD0F-E3A9-4121-BE69-81ECA36E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FA2F-C1B7-4C56-A46A-B696E7D03C3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D9846-7AFF-4814-BA44-5EB55E6B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D2C58-30D1-41C6-A49B-86F22D6A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713B-77FA-4573-B9E0-7B82CDBE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3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75E2-289D-4D2F-AD39-8B043AA02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FF617-EA32-4BEE-99A0-3BAB6CCD3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24DFB-34B0-4708-8E45-E11F5BC14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FA2F-C1B7-4C56-A46A-B696E7D03C3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31536-D2CF-4979-A885-E9B9688B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8455C-9274-49EE-ACF7-DE2DED28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713B-77FA-4573-B9E0-7B82CDBE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1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305E2-7DDA-4D52-85D9-A58E11CA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CBE46-E740-4A70-8CD6-67D4477A2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4553C-CD6D-45D4-8E04-C44EA6C06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3D8CE-785E-45D7-AF9E-2A1A09CC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FA2F-C1B7-4C56-A46A-B696E7D03C3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D96E9-8030-4248-ACF0-AA606D94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7B5E4-7A16-44E4-938F-5EC379A3C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713B-77FA-4573-B9E0-7B82CDBE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4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3554A-6A59-4B48-BF8A-8EDE8960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F068A-9CA9-4029-8D80-1963BFAB7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CDD7A-3072-49A5-A5CE-85CF7313C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C52C3-323E-47E7-BBD1-02EADF20D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18486E-7E8C-40BC-8BF1-84E34AF9C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FD953A-FB31-4759-8BDA-0B1833CB4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FA2F-C1B7-4C56-A46A-B696E7D03C3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172CE-968A-453F-94D7-42E55070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1BBC7-C102-4DC4-B36F-3C7A77B83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713B-77FA-4573-B9E0-7B82CDBE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9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2B9EE-9254-4BFA-9E96-B7CAC9CE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678099-EB20-47FC-97B7-3CDE3C96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FA2F-C1B7-4C56-A46A-B696E7D03C3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1B9EF-B90C-47EC-AB2C-EF56B20C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83A4D-F052-49F8-8BE2-2B8375EF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713B-77FA-4573-B9E0-7B82CDBE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1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FEC775-D846-4599-ABE9-3E050D220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FA2F-C1B7-4C56-A46A-B696E7D03C3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61B7F-4343-48E3-96A3-6B5C1725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11422-29C7-4424-909B-C3B79E0F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713B-77FA-4573-B9E0-7B82CDBE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8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5E6E-74F0-4C10-A1E4-5A3D1D5E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30C35-675F-49F9-A63B-DBD1CB0F8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7EB6D-07E8-4B9D-B579-458CF621E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CEDE7-03F4-4D03-AE1B-A4775FF8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FA2F-C1B7-4C56-A46A-B696E7D03C3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C0175-8103-456F-9CC9-88112063C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90176-8F42-494F-A66E-2696E1A0D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713B-77FA-4573-B9E0-7B82CDBE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4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3B1D-458A-4EC0-9810-E5B99F08F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05ADD9-B4D8-4C71-A17E-739413DAD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17F58-518E-4017-BAFC-F5651FC18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48213-7B79-44B8-BE9A-2D48BDC6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FA2F-C1B7-4C56-A46A-B696E7D03C3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69172-1CCC-426E-8739-F7D29C2A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4D93F-ABE9-40B8-B476-91AA9728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713B-77FA-4573-B9E0-7B82CDBE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8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6BD21F-E034-4F00-8140-0D9B1EADD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A7AED-289F-4E18-9294-E366579E3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9D836-FB9C-4B50-BCCB-776BC1426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FA2F-C1B7-4C56-A46A-B696E7D03C3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8E5FA-3123-4C0A-AB51-C4459C92C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6A7C4-F888-407A-8559-4334CDAEA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0713B-77FA-4573-B9E0-7B82CDBE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5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CDC3-1AC4-4010-8C86-31553569E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354" y="29609"/>
            <a:ext cx="11338560" cy="1200136"/>
          </a:xfrm>
        </p:spPr>
        <p:txBody>
          <a:bodyPr>
            <a:normAutofit fontScale="90000"/>
          </a:bodyPr>
          <a:lstStyle/>
          <a:p>
            <a:r>
              <a:rPr lang="en-US" sz="4500" b="1" dirty="0"/>
              <a:t>Project Organizational Chart</a:t>
            </a:r>
            <a:br>
              <a:rPr lang="en-US" sz="4500" b="1" dirty="0"/>
            </a:br>
            <a:r>
              <a:rPr lang="en-US" sz="4500" b="1" dirty="0"/>
              <a:t>Date : 05/29/2021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F9833-4DAF-45AE-835F-B5EB172FB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354" y="1223889"/>
            <a:ext cx="11338560" cy="5394960"/>
          </a:xfrm>
        </p:spPr>
        <p:txBody>
          <a:bodyPr>
            <a:normAutofit/>
          </a:bodyPr>
          <a:lstStyle/>
          <a:p>
            <a:r>
              <a:rPr lang="en-US" sz="1000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FB9799-B3CF-452F-9657-F7B9D168BE0A}"/>
              </a:ext>
            </a:extLst>
          </p:cNvPr>
          <p:cNvSpPr/>
          <p:nvPr/>
        </p:nvSpPr>
        <p:spPr>
          <a:xfrm>
            <a:off x="4916557" y="1205515"/>
            <a:ext cx="1789043" cy="6049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Sponsor(Dr. Aziz Fellah)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0D6A83-8298-49C3-B3A6-67939A3BC90B}"/>
              </a:ext>
            </a:extLst>
          </p:cNvPr>
          <p:cNvSpPr/>
          <p:nvPr/>
        </p:nvSpPr>
        <p:spPr>
          <a:xfrm>
            <a:off x="4916557" y="2016867"/>
            <a:ext cx="1789043" cy="6049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Project Manager (Mehal Reddy)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D4F313-DB3B-47E6-905F-70200BE4D33A}"/>
              </a:ext>
            </a:extLst>
          </p:cNvPr>
          <p:cNvSpPr/>
          <p:nvPr/>
        </p:nvSpPr>
        <p:spPr>
          <a:xfrm>
            <a:off x="6175487" y="5382053"/>
            <a:ext cx="1585852" cy="6666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1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Application Developer (Pruthvi)</a:t>
            </a:r>
          </a:p>
          <a:p>
            <a:pPr algn="ctr"/>
            <a:endParaRPr lang="en-US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3726EC-FDA4-4556-8512-E6FCD63A1174}"/>
              </a:ext>
            </a:extLst>
          </p:cNvPr>
          <p:cNvSpPr/>
          <p:nvPr/>
        </p:nvSpPr>
        <p:spPr>
          <a:xfrm>
            <a:off x="6175487" y="3697357"/>
            <a:ext cx="1585852" cy="7664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1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Application Engineer (Pruthvi, Yaswant, Mohith)</a:t>
            </a:r>
          </a:p>
          <a:p>
            <a:pPr algn="ctr"/>
            <a:endParaRPr lang="en-US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FF6AB0-09BD-40A2-A3C7-7EC84064F4E0}"/>
              </a:ext>
            </a:extLst>
          </p:cNvPr>
          <p:cNvSpPr/>
          <p:nvPr/>
        </p:nvSpPr>
        <p:spPr>
          <a:xfrm>
            <a:off x="3894913" y="6177402"/>
            <a:ext cx="1433072" cy="6049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1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Web Designer (Pruthvi)</a:t>
            </a:r>
          </a:p>
          <a:p>
            <a:pPr algn="ctr"/>
            <a:endParaRPr lang="en-US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3051C3-FC4B-4130-A96A-679D61B1865E}"/>
              </a:ext>
            </a:extLst>
          </p:cNvPr>
          <p:cNvSpPr/>
          <p:nvPr/>
        </p:nvSpPr>
        <p:spPr>
          <a:xfrm>
            <a:off x="8769472" y="3921368"/>
            <a:ext cx="1527465" cy="6049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1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Technical Support (Pruthvi)</a:t>
            </a:r>
          </a:p>
          <a:p>
            <a:pPr algn="ctr"/>
            <a:endParaRPr lang="en-US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6570C3-0500-474D-A7AC-F4B492AC3395}"/>
              </a:ext>
            </a:extLst>
          </p:cNvPr>
          <p:cNvSpPr/>
          <p:nvPr/>
        </p:nvSpPr>
        <p:spPr>
          <a:xfrm>
            <a:off x="1317012" y="2967031"/>
            <a:ext cx="1746482" cy="6049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1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System Administrator (Roopin)</a:t>
            </a:r>
          </a:p>
          <a:p>
            <a:pPr algn="ctr"/>
            <a:endParaRPr lang="en-US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CE104E-4A38-45AD-B091-8802D98D28DA}"/>
              </a:ext>
            </a:extLst>
          </p:cNvPr>
          <p:cNvSpPr/>
          <p:nvPr/>
        </p:nvSpPr>
        <p:spPr>
          <a:xfrm>
            <a:off x="3902765" y="2967031"/>
            <a:ext cx="1425220" cy="6049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1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System Analyst (Yaswant)</a:t>
            </a:r>
          </a:p>
          <a:p>
            <a:pPr algn="ctr"/>
            <a:endParaRPr lang="en-US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4BAC56-7157-47F1-BF44-278D68798B84}"/>
              </a:ext>
            </a:extLst>
          </p:cNvPr>
          <p:cNvSpPr/>
          <p:nvPr/>
        </p:nvSpPr>
        <p:spPr>
          <a:xfrm>
            <a:off x="6175487" y="2967031"/>
            <a:ext cx="1585852" cy="6049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1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Technical (Pruthvi, Yaswant, Mohith)</a:t>
            </a:r>
          </a:p>
          <a:p>
            <a:pPr algn="ctr"/>
            <a:endParaRPr lang="en-US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47B545-198A-478C-8370-D08194C7664E}"/>
              </a:ext>
            </a:extLst>
          </p:cNvPr>
          <p:cNvSpPr/>
          <p:nvPr/>
        </p:nvSpPr>
        <p:spPr>
          <a:xfrm>
            <a:off x="3902765" y="3760009"/>
            <a:ext cx="1425220" cy="7662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1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Requirement Analyst (Mehal Reddy)</a:t>
            </a:r>
          </a:p>
          <a:p>
            <a:pPr algn="ctr"/>
            <a:endParaRPr lang="en-US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883110-EE9D-47A1-A6E6-65FFAB532AC5}"/>
              </a:ext>
            </a:extLst>
          </p:cNvPr>
          <p:cNvSpPr/>
          <p:nvPr/>
        </p:nvSpPr>
        <p:spPr>
          <a:xfrm>
            <a:off x="3902765" y="4710173"/>
            <a:ext cx="1425220" cy="6049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1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Technical Clerk (Mohith)</a:t>
            </a:r>
          </a:p>
          <a:p>
            <a:pPr algn="ctr"/>
            <a:endParaRPr lang="en-US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E54A38-41DB-4A50-B2E9-FF70BB5AD3FB}"/>
              </a:ext>
            </a:extLst>
          </p:cNvPr>
          <p:cNvSpPr/>
          <p:nvPr/>
        </p:nvSpPr>
        <p:spPr>
          <a:xfrm>
            <a:off x="1317012" y="3921369"/>
            <a:ext cx="1746482" cy="6049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1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Marketing</a:t>
            </a:r>
          </a:p>
          <a:p>
            <a:pPr algn="ctr"/>
            <a:r>
              <a:rPr lang="en-US" sz="1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(Mohith)</a:t>
            </a:r>
          </a:p>
          <a:p>
            <a:pPr algn="ctr"/>
            <a:endParaRPr lang="en-US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04EFAF-7287-4D2C-9FD0-69AE2F3A7847}"/>
              </a:ext>
            </a:extLst>
          </p:cNvPr>
          <p:cNvSpPr/>
          <p:nvPr/>
        </p:nvSpPr>
        <p:spPr>
          <a:xfrm>
            <a:off x="8769472" y="4870139"/>
            <a:ext cx="1527447" cy="6049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1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QA Manager (Roopin)</a:t>
            </a:r>
          </a:p>
          <a:p>
            <a:pPr algn="ctr"/>
            <a:endParaRPr lang="en-US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A38BEB-9445-42A2-84A0-A12DD75C643E}"/>
              </a:ext>
            </a:extLst>
          </p:cNvPr>
          <p:cNvSpPr/>
          <p:nvPr/>
        </p:nvSpPr>
        <p:spPr>
          <a:xfrm>
            <a:off x="6175487" y="6177403"/>
            <a:ext cx="1585852" cy="6049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1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Documentation (Mohith, Roopin)</a:t>
            </a:r>
          </a:p>
          <a:p>
            <a:pPr algn="ctr"/>
            <a:endParaRPr lang="en-US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5438E2-EF89-4EFC-9ACD-343F4FB8E47B}"/>
              </a:ext>
            </a:extLst>
          </p:cNvPr>
          <p:cNvSpPr/>
          <p:nvPr/>
        </p:nvSpPr>
        <p:spPr>
          <a:xfrm>
            <a:off x="6175487" y="4571491"/>
            <a:ext cx="1585852" cy="6876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1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Database Engineer (Pruthvi, Yaswant, Mohith)</a:t>
            </a:r>
          </a:p>
          <a:p>
            <a:pPr algn="ctr"/>
            <a:endParaRPr lang="en-US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057D6E-FDAE-4DE7-9376-9B8E6E8E337E}"/>
              </a:ext>
            </a:extLst>
          </p:cNvPr>
          <p:cNvSpPr/>
          <p:nvPr/>
        </p:nvSpPr>
        <p:spPr>
          <a:xfrm>
            <a:off x="8769472" y="2959345"/>
            <a:ext cx="1527461" cy="6049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1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Training (Roopin, Yaswant)</a:t>
            </a:r>
          </a:p>
          <a:p>
            <a:pPr algn="ctr"/>
            <a:endParaRPr lang="en-US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0E1D36-F84A-4686-9ACF-71E0FAEE8D09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5811079" y="1810426"/>
            <a:ext cx="0" cy="2064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E92C6E-5C3B-4E76-A914-1476A507D361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5327985" y="6479858"/>
            <a:ext cx="847502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3C6365-CD5A-4F1C-B40D-30D5375EEBD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811079" y="2621778"/>
            <a:ext cx="36137" cy="38580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98D04C1-3CA8-4C18-853E-347E44DC6A7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190253" y="2852165"/>
            <a:ext cx="0" cy="1148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8E0B65-2004-49F1-A479-E891D7300888}"/>
              </a:ext>
            </a:extLst>
          </p:cNvPr>
          <p:cNvCxnSpPr>
            <a:cxnSpLocks/>
          </p:cNvCxnSpPr>
          <p:nvPr/>
        </p:nvCxnSpPr>
        <p:spPr>
          <a:xfrm flipV="1">
            <a:off x="2190253" y="2819766"/>
            <a:ext cx="7342942" cy="161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BCF6724-EC79-4680-9159-CE7CB1107105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9533203" y="2806514"/>
            <a:ext cx="0" cy="1528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44317C-182C-43DD-9B1E-8EAF7ED35B6B}"/>
              </a:ext>
            </a:extLst>
          </p:cNvPr>
          <p:cNvCxnSpPr>
            <a:stCxn id="11" idx="0"/>
          </p:cNvCxnSpPr>
          <p:nvPr/>
        </p:nvCxnSpPr>
        <p:spPr>
          <a:xfrm flipV="1">
            <a:off x="4615375" y="2835965"/>
            <a:ext cx="0" cy="1310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F926B6F-E624-4B0A-B22F-281EE6957EBB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968413" y="2852164"/>
            <a:ext cx="0" cy="1148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B52E6F-B378-47F4-A23D-EABC7D668A6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063494" y="3269487"/>
            <a:ext cx="1435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7039614-10A1-4C5D-A000-76E50FB28A53}"/>
              </a:ext>
            </a:extLst>
          </p:cNvPr>
          <p:cNvCxnSpPr/>
          <p:nvPr/>
        </p:nvCxnSpPr>
        <p:spPr>
          <a:xfrm>
            <a:off x="3207026" y="3269486"/>
            <a:ext cx="0" cy="9543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F86855E-98A9-42D1-8B48-C324B1B8443C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3063494" y="4223823"/>
            <a:ext cx="143532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BF65812-D49D-45CE-93E0-3B7C857CE790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3750365" y="3269486"/>
            <a:ext cx="15240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C531BD1-0E9D-4B4E-AE44-6FBA097C1CAD}"/>
              </a:ext>
            </a:extLst>
          </p:cNvPr>
          <p:cNvCxnSpPr/>
          <p:nvPr/>
        </p:nvCxnSpPr>
        <p:spPr>
          <a:xfrm>
            <a:off x="3750365" y="3269486"/>
            <a:ext cx="0" cy="17431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3C0C63-C0C2-4485-8EB8-0F05DA2A59C6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3750365" y="5012628"/>
            <a:ext cx="15240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242143E-7120-4F70-A66E-8DC374930411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731583" y="4143144"/>
            <a:ext cx="171182" cy="48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A45FA4D-10DB-4C8F-B526-324DAD797DC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761339" y="3269487"/>
            <a:ext cx="1502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53E992C-5288-4052-9434-3B42AF50F79C}"/>
              </a:ext>
            </a:extLst>
          </p:cNvPr>
          <p:cNvCxnSpPr>
            <a:cxnSpLocks/>
          </p:cNvCxnSpPr>
          <p:nvPr/>
        </p:nvCxnSpPr>
        <p:spPr>
          <a:xfrm>
            <a:off x="7911548" y="3269486"/>
            <a:ext cx="0" cy="24458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2E140AC-FA4A-429D-B301-EB05FDDCB6D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761339" y="5715374"/>
            <a:ext cx="14659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0A8E886-1B63-488E-A28C-88A2DDFEE12B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761339" y="4077316"/>
            <a:ext cx="146590" cy="32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29D43C2-5025-480A-BA57-EBCDF8DEC0E8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761339" y="4915305"/>
            <a:ext cx="14659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7502FCE-E409-4B7C-9F54-B9BA30507E1B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8629358" y="3261801"/>
            <a:ext cx="1401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0CDED4D-91AD-47B4-90F0-D36853D6C669}"/>
              </a:ext>
            </a:extLst>
          </p:cNvPr>
          <p:cNvCxnSpPr/>
          <p:nvPr/>
        </p:nvCxnSpPr>
        <p:spPr>
          <a:xfrm>
            <a:off x="8629356" y="3269486"/>
            <a:ext cx="0" cy="19031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B78DBEE-8165-4E81-AB40-BDBD29F403F9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8629356" y="5172594"/>
            <a:ext cx="140116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85FFE5C-6B07-4DFF-8E53-80894F954808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8629358" y="4221040"/>
            <a:ext cx="140114" cy="27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20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105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Project Organizational Chart Date : 05/29/2021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Vanama,Mohith Naga Venkata Sai</dc:creator>
  <cp:lastModifiedBy>Vanama,Mohith Naga Venkata Sai</cp:lastModifiedBy>
  <cp:revision>33</cp:revision>
  <dcterms:created xsi:type="dcterms:W3CDTF">2021-05-30T00:03:41Z</dcterms:created>
  <dcterms:modified xsi:type="dcterms:W3CDTF">2021-05-30T00:49:15Z</dcterms:modified>
</cp:coreProperties>
</file>