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57" r:id="rId9"/>
    <p:sldId id="258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Models and designing schemas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Schemas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763486"/>
            <a:ext cx="8765177" cy="4288971"/>
          </a:xfrm>
        </p:spPr>
      </p:pic>
      <p:sp>
        <p:nvSpPr>
          <p:cNvPr id="5" name="Rectangle 4"/>
          <p:cNvSpPr/>
          <p:nvPr/>
        </p:nvSpPr>
        <p:spPr>
          <a:xfrm>
            <a:off x="8035974" y="6261854"/>
            <a:ext cx="3304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MEHAR CHOUDHARY MEENAVILLI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58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6893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team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11" y="2097088"/>
            <a:ext cx="2320903" cy="259247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99151" y="4903316"/>
            <a:ext cx="26102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MEHAR CHOUDHARY MEENAVILLI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316" y="2097089"/>
            <a:ext cx="2402907" cy="259247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462316" y="4903316"/>
            <a:ext cx="24943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DASARI VENKAT SAI KRISHNA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382091" y="4903316"/>
            <a:ext cx="1879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AAKASH VALLURU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r="-1031" b="22180"/>
          <a:stretch/>
        </p:blipFill>
        <p:spPr>
          <a:xfrm>
            <a:off x="6054963" y="2097086"/>
            <a:ext cx="2560320" cy="26060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22" b="10622"/>
          <a:stretch/>
        </p:blipFill>
        <p:spPr>
          <a:xfrm>
            <a:off x="8806939" y="2097087"/>
            <a:ext cx="2571467" cy="259248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974142" y="4903316"/>
            <a:ext cx="2237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PEDDI TARAK RAVITEJA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79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is merely a human construct which represents the real world systems.</a:t>
            </a:r>
          </a:p>
          <a:p>
            <a:endParaRPr lang="en-US" dirty="0" smtClean="0"/>
          </a:p>
          <a:p>
            <a:r>
              <a:rPr lang="en-US" dirty="0" smtClean="0"/>
              <a:t>In software development, a model is overloaded to cover a lots of concepts.</a:t>
            </a:r>
          </a:p>
          <a:p>
            <a:endParaRPr lang="en-US" dirty="0" smtClean="0"/>
          </a:p>
          <a:p>
            <a:r>
              <a:rPr lang="en-US" dirty="0" smtClean="0"/>
              <a:t>There are different types of models like </a:t>
            </a:r>
            <a:r>
              <a:rPr lang="en-US" dirty="0"/>
              <a:t>software maturity models, design models, process </a:t>
            </a:r>
            <a:r>
              <a:rPr lang="en-US" dirty="0" smtClean="0"/>
              <a:t>models, business-oriented models and view-specific models.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05790" y="6052848"/>
            <a:ext cx="3304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MEHAR CHOUDHARY MEENAVILLI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53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purpose is to describe data-related information.</a:t>
            </a:r>
          </a:p>
          <a:p>
            <a:endParaRPr lang="en-US" dirty="0" smtClean="0"/>
          </a:p>
          <a:p>
            <a:r>
              <a:rPr lang="en-US" dirty="0" smtClean="0"/>
              <a:t>It is used to hold and manipulate the application data.</a:t>
            </a:r>
          </a:p>
          <a:p>
            <a:endParaRPr lang="en-US" dirty="0" smtClean="0"/>
          </a:p>
          <a:p>
            <a:r>
              <a:rPr lang="en-US" dirty="0" smtClean="0"/>
              <a:t>It provides separation of concerns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742788" y="5943600"/>
            <a:ext cx="3304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MEHAR CHOUDHARY MEENAVILLI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02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Typed objects allow </a:t>
            </a:r>
            <a:r>
              <a:rPr lang="en-US" b="1" dirty="0"/>
              <a:t>compile-time checking </a:t>
            </a:r>
            <a:r>
              <a:rPr lang="en-US" dirty="0"/>
              <a:t>and </a:t>
            </a:r>
            <a:r>
              <a:rPr lang="en-US" b="1" dirty="0" err="1" smtClean="0"/>
              <a:t>Intellisense</a:t>
            </a:r>
            <a:endParaRPr lang="en-US" b="1" dirty="0" smtClean="0"/>
          </a:p>
          <a:p>
            <a:pPr fontAlgn="base"/>
            <a:endParaRPr lang="en-US" dirty="0"/>
          </a:p>
          <a:p>
            <a:pPr fontAlgn="base"/>
            <a:r>
              <a:rPr lang="en-US" dirty="0"/>
              <a:t>Define the schema, the table </a:t>
            </a:r>
            <a:r>
              <a:rPr lang="en-US" dirty="0" smtClean="0"/>
              <a:t>definitions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Class property = database column</a:t>
            </a:r>
          </a:p>
        </p:txBody>
      </p:sp>
      <p:sp>
        <p:nvSpPr>
          <p:cNvPr id="4" name="Rectangle 3"/>
          <p:cNvSpPr/>
          <p:nvPr/>
        </p:nvSpPr>
        <p:spPr>
          <a:xfrm>
            <a:off x="7742788" y="5791201"/>
            <a:ext cx="3304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MEHAR CHOUDHARY MEENAVILLI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42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Mvc</a:t>
            </a:r>
            <a:r>
              <a:rPr lang="en-US" dirty="0" smtClean="0"/>
              <a:t> model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22767"/>
            <a:ext cx="6170443" cy="459109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442" y="1822767"/>
            <a:ext cx="6018381" cy="459109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715242" y="6413861"/>
            <a:ext cx="3304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MEHAR CHOUDHARY MEENAVILLI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43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Mvc</a:t>
            </a:r>
            <a:r>
              <a:rPr lang="en-US" dirty="0" smtClean="0"/>
              <a:t>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84" y="2097088"/>
            <a:ext cx="10510656" cy="4040061"/>
          </a:xfrm>
        </p:spPr>
      </p:pic>
      <p:sp>
        <p:nvSpPr>
          <p:cNvPr id="5" name="Rectangle 4"/>
          <p:cNvSpPr/>
          <p:nvPr/>
        </p:nvSpPr>
        <p:spPr>
          <a:xfrm>
            <a:off x="8179666" y="6261854"/>
            <a:ext cx="3304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MEHAR CHOUDHARY MEENAVILLI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89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schemas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Schema in simple can be known as the implementation of the model.</a:t>
            </a:r>
          </a:p>
          <a:p>
            <a:r>
              <a:rPr lang="en-US" dirty="0"/>
              <a:t>W</a:t>
            </a:r>
            <a:r>
              <a:rPr lang="en-US" dirty="0" smtClean="0"/>
              <a:t>hen </a:t>
            </a:r>
            <a:r>
              <a:rPr lang="en-US" dirty="0"/>
              <a:t>organizing your data into tables, it might be beneficial to group the tables and other related objects together</a:t>
            </a:r>
            <a:r>
              <a:rPr lang="en-US" dirty="0" smtClean="0"/>
              <a:t>.</a:t>
            </a:r>
          </a:p>
          <a:p>
            <a:r>
              <a:rPr lang="en-US" dirty="0"/>
              <a:t>W</a:t>
            </a:r>
            <a:r>
              <a:rPr lang="en-US" dirty="0" smtClean="0"/>
              <a:t>hen </a:t>
            </a:r>
            <a:r>
              <a:rPr lang="en-US" dirty="0"/>
              <a:t>designing your databases and tables, you should also consider the schemas in your system, including their names and the objects that will be associated with each of them.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49036" y="6092037"/>
            <a:ext cx="3304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MEHAR CHOUDHARY MEENAVILLI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9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7" y="2001293"/>
            <a:ext cx="5525588" cy="416437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405" y="2001292"/>
            <a:ext cx="6270172" cy="416437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218854" y="6340231"/>
            <a:ext cx="3304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MEHAR CHOUDHARY MEENAVILLI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9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318</TotalTime>
  <Words>218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</vt:lpstr>
      <vt:lpstr>Models and designing schemas</vt:lpstr>
      <vt:lpstr>My team</vt:lpstr>
      <vt:lpstr>INtroduction</vt:lpstr>
      <vt:lpstr>MVC Model</vt:lpstr>
      <vt:lpstr>MVC Model</vt:lpstr>
      <vt:lpstr>Mvc model</vt:lpstr>
      <vt:lpstr>Mvc model</vt:lpstr>
      <vt:lpstr>Designing schemas</vt:lpstr>
      <vt:lpstr>Schemas</vt:lpstr>
      <vt:lpstr>.net Schemas</vt:lpstr>
      <vt:lpstr>PowerPoint Presentation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Models and designing schemas</dc:title>
  <dc:creator>Meenavilli,Mehar Choudhary</dc:creator>
  <cp:lastModifiedBy>Meenavilli,Mehar Choudhary</cp:lastModifiedBy>
  <cp:revision>9</cp:revision>
  <dcterms:created xsi:type="dcterms:W3CDTF">2019-02-13T03:28:46Z</dcterms:created>
  <dcterms:modified xsi:type="dcterms:W3CDTF">2019-02-13T08:47:37Z</dcterms:modified>
</cp:coreProperties>
</file>