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designing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Schemas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63486"/>
            <a:ext cx="8765177" cy="4288971"/>
          </a:xfrm>
        </p:spPr>
      </p:pic>
      <p:sp>
        <p:nvSpPr>
          <p:cNvPr id="5" name="Rectangle 4"/>
          <p:cNvSpPr/>
          <p:nvPr/>
        </p:nvSpPr>
        <p:spPr>
          <a:xfrm>
            <a:off x="8035974" y="6261854"/>
            <a:ext cx="100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1" y="2097088"/>
            <a:ext cx="2320903" cy="259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151" y="4903316"/>
            <a:ext cx="26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6" y="2097089"/>
            <a:ext cx="2402907" cy="2592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62316" y="4903316"/>
            <a:ext cx="249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DASARI VENKAT SAI KRISHNA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2091" y="4903316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031" b="22180"/>
          <a:stretch/>
        </p:blipFill>
        <p:spPr>
          <a:xfrm>
            <a:off x="6054963" y="2097086"/>
            <a:ext cx="2560320" cy="260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 b="10622"/>
          <a:stretch/>
        </p:blipFill>
        <p:spPr>
          <a:xfrm>
            <a:off x="8806939" y="2097087"/>
            <a:ext cx="2571467" cy="25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74142" y="4903316"/>
            <a:ext cx="223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PEDDI TARAK RAVITEJA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merely a human construct which represents the real world systems.</a:t>
            </a:r>
          </a:p>
          <a:p>
            <a:endParaRPr lang="en-US" dirty="0" smtClean="0"/>
          </a:p>
          <a:p>
            <a:r>
              <a:rPr lang="en-US" dirty="0" smtClean="0"/>
              <a:t>In software development, a model is overloaded to cover a lots of concepts.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 models like </a:t>
            </a:r>
            <a:r>
              <a:rPr lang="en-US" dirty="0"/>
              <a:t>software maturity models, design models, process </a:t>
            </a:r>
            <a:r>
              <a:rPr lang="en-US" dirty="0" smtClean="0"/>
              <a:t>models, business-oriented models and view-specific models.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790" y="6052848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1634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describe data-related information.</a:t>
            </a:r>
          </a:p>
          <a:p>
            <a:endParaRPr lang="en-US" dirty="0" smtClean="0"/>
          </a:p>
          <a:p>
            <a:r>
              <a:rPr lang="en-US" dirty="0" smtClean="0"/>
              <a:t>It is used to hold and manipulate the application data.</a:t>
            </a:r>
          </a:p>
          <a:p>
            <a:endParaRPr lang="en-US" dirty="0" smtClean="0"/>
          </a:p>
          <a:p>
            <a:r>
              <a:rPr lang="en-US" dirty="0" smtClean="0"/>
              <a:t>It provides separation of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2788" y="5943600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443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Typed objects allow </a:t>
            </a:r>
            <a:r>
              <a:rPr lang="en-US" b="1" dirty="0"/>
              <a:t>compile-time checking </a:t>
            </a:r>
            <a:r>
              <a:rPr lang="en-US" dirty="0"/>
              <a:t>and </a:t>
            </a:r>
            <a:r>
              <a:rPr lang="en-US" b="1" dirty="0" err="1" smtClean="0"/>
              <a:t>Intellisense</a:t>
            </a:r>
            <a:endParaRPr lang="en-US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Define the schema, the table </a:t>
            </a:r>
            <a:r>
              <a:rPr lang="en-US" dirty="0" smtClean="0"/>
              <a:t>definitions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Class property = database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2788" y="579120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2767"/>
            <a:ext cx="6170443" cy="4591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42" y="1822767"/>
            <a:ext cx="6018381" cy="4591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15242" y="641386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" y="2097088"/>
            <a:ext cx="10510656" cy="4040061"/>
          </a:xfrm>
        </p:spPr>
      </p:pic>
      <p:sp>
        <p:nvSpPr>
          <p:cNvPr id="5" name="Rectangle 4"/>
          <p:cNvSpPr/>
          <p:nvPr/>
        </p:nvSpPr>
        <p:spPr>
          <a:xfrm>
            <a:off x="8179666" y="6261854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Aakash</a:t>
            </a:r>
            <a:r>
              <a:rPr lang="en-US" dirty="0"/>
              <a:t> </a:t>
            </a:r>
            <a:r>
              <a:rPr lang="en-US" dirty="0" err="1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in simple can be known as the implementation of the model.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organizing your data into tables, it might be beneficial to group the tables and other related objects together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designing your databases and tables, you should also consider the schemas in your system, including their names and the objects that will be associated with each of them.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9036" y="5991106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01293"/>
            <a:ext cx="5525588" cy="4164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2001292"/>
            <a:ext cx="6270172" cy="4164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8854" y="6340231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384</TotalTime>
  <Words>212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Models and designing schemas</vt:lpstr>
      <vt:lpstr>My team</vt:lpstr>
      <vt:lpstr>INtroduction</vt:lpstr>
      <vt:lpstr>MVC Model</vt:lpstr>
      <vt:lpstr>MVC Model</vt:lpstr>
      <vt:lpstr>Mvc model</vt:lpstr>
      <vt:lpstr>Mvc model</vt:lpstr>
      <vt:lpstr>Designing schemas</vt:lpstr>
      <vt:lpstr>Schemas</vt:lpstr>
      <vt:lpstr>.net Schemas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designing schemas</dc:title>
  <dc:creator>Meenavilli,Mehar Choudhary</dc:creator>
  <cp:lastModifiedBy>Meenavilli,Mehar Choudhary</cp:lastModifiedBy>
  <cp:revision>11</cp:revision>
  <dcterms:created xsi:type="dcterms:W3CDTF">2019-02-13T03:28:46Z</dcterms:created>
  <dcterms:modified xsi:type="dcterms:W3CDTF">2019-02-13T10:02:39Z</dcterms:modified>
</cp:coreProperties>
</file>