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9" r:id="rId5"/>
    <p:sldId id="263" r:id="rId6"/>
    <p:sldId id="264" r:id="rId7"/>
    <p:sldId id="266" r:id="rId8"/>
    <p:sldId id="268" r:id="rId9"/>
    <p:sldId id="265" r:id="rId10"/>
    <p:sldId id="257" r:id="rId11"/>
    <p:sldId id="267" r:id="rId12"/>
    <p:sldId id="258" r:id="rId13"/>
    <p:sldId id="25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Models and designing schemas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Schema in simple can be known as the implementation of the model.</a:t>
            </a:r>
          </a:p>
          <a:p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organizing your data into tables, it might be beneficial to group the tables and other related objects together</a:t>
            </a:r>
            <a:r>
              <a:rPr lang="en-US" dirty="0" smtClean="0"/>
              <a:t>.</a:t>
            </a:r>
          </a:p>
          <a:p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designing your databases and tables, you should also consider the schemas in your system, including their names and the objects that will be associated with each of them.</a:t>
            </a:r>
          </a:p>
        </p:txBody>
      </p:sp>
      <p:sp>
        <p:nvSpPr>
          <p:cNvPr id="4" name="Rectangle 3"/>
          <p:cNvSpPr/>
          <p:nvPr/>
        </p:nvSpPr>
        <p:spPr>
          <a:xfrm>
            <a:off x="8049036" y="5991106"/>
            <a:ext cx="1478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Dasari</a:t>
            </a:r>
            <a:r>
              <a:rPr lang="en-US" dirty="0" smtClean="0"/>
              <a:t> </a:t>
            </a:r>
            <a:r>
              <a:rPr lang="en-US" dirty="0" err="1" smtClean="0"/>
              <a:t>Venkat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Schemas in </a:t>
            </a:r>
            <a:r>
              <a:rPr lang="en-US" dirty="0" err="1"/>
              <a:t>.</a:t>
            </a:r>
            <a:r>
              <a:rPr lang="en-US" dirty="0" err="1" smtClean="0"/>
              <a:t>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XML data can be validated against all the three schema languages using the .NET classes. </a:t>
            </a:r>
            <a:endParaRPr lang="en-US" altLang="en-US" dirty="0" smtClean="0"/>
          </a:p>
          <a:p>
            <a:r>
              <a:rPr lang="en-US" altLang="en-US" dirty="0" err="1"/>
              <a:t>System.Xml.XmlValidatingReader</a:t>
            </a:r>
            <a:r>
              <a:rPr lang="en-US" altLang="en-US" dirty="0"/>
              <a:t> is used for </a:t>
            </a:r>
            <a:r>
              <a:rPr lang="en-US" altLang="en-US" dirty="0" smtClean="0"/>
              <a:t>validation.</a:t>
            </a:r>
          </a:p>
          <a:p>
            <a:r>
              <a:rPr lang="en-US" altLang="en-US" dirty="0" err="1"/>
              <a:t>System.Xml.Schema</a:t>
            </a:r>
            <a:r>
              <a:rPr lang="en-US" altLang="en-US" dirty="0"/>
              <a:t> is the namespace for the XML classes that provide standards-based support for XML schemas (for structures and data types).</a:t>
            </a:r>
          </a:p>
          <a:p>
            <a:r>
              <a:rPr lang="en-US" altLang="en-US" dirty="0" err="1"/>
              <a:t>System.Xml.Schema.XmlSchemaCollection</a:t>
            </a:r>
            <a:r>
              <a:rPr lang="en-US" altLang="en-US" dirty="0"/>
              <a:t> Class contains a cache of XSD and XDR schemas.</a:t>
            </a:r>
          </a:p>
          <a:p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9444661" y="5943600"/>
            <a:ext cx="1478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Dasari</a:t>
            </a:r>
            <a:r>
              <a:rPr lang="en-US" dirty="0" smtClean="0"/>
              <a:t> </a:t>
            </a:r>
            <a:r>
              <a:rPr lang="en-US" dirty="0" err="1" smtClean="0"/>
              <a:t>Venkat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19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" y="2001293"/>
            <a:ext cx="5525588" cy="416437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405" y="2001292"/>
            <a:ext cx="6270172" cy="41643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218854" y="6340231"/>
            <a:ext cx="1009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Ravi </a:t>
            </a:r>
            <a:r>
              <a:rPr lang="en-US" dirty="0" err="1" smtClean="0"/>
              <a:t>Teja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9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Schemas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763486"/>
            <a:ext cx="8765177" cy="4288971"/>
          </a:xfrm>
        </p:spPr>
      </p:pic>
      <p:sp>
        <p:nvSpPr>
          <p:cNvPr id="5" name="Rectangle 4"/>
          <p:cNvSpPr/>
          <p:nvPr/>
        </p:nvSpPr>
        <p:spPr>
          <a:xfrm>
            <a:off x="8035974" y="6261854"/>
            <a:ext cx="1009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Ravi </a:t>
            </a:r>
            <a:r>
              <a:rPr lang="en-US" dirty="0" err="1" smtClean="0"/>
              <a:t>Teja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58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893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team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11" y="2097088"/>
            <a:ext cx="2320903" cy="25924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9151" y="4903316"/>
            <a:ext cx="2610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MEHAR CHOUDHARY MEENAVILLI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316" y="2097089"/>
            <a:ext cx="2402907" cy="25924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62316" y="4903316"/>
            <a:ext cx="24943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DASARI VENKAT SAI KRISHNA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382091" y="4903316"/>
            <a:ext cx="1879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AAKASH VALLURU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r="-1031" b="22180"/>
          <a:stretch/>
        </p:blipFill>
        <p:spPr>
          <a:xfrm>
            <a:off x="6054963" y="2097086"/>
            <a:ext cx="2560320" cy="26060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2" b="10622"/>
          <a:stretch/>
        </p:blipFill>
        <p:spPr>
          <a:xfrm>
            <a:off x="8806939" y="2097087"/>
            <a:ext cx="2571467" cy="259248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974142" y="4903316"/>
            <a:ext cx="2237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PEDDI TARAK RAVITEJA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9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is merely a human construct which represents the real world systems.</a:t>
            </a:r>
          </a:p>
          <a:p>
            <a:endParaRPr lang="en-US" dirty="0" smtClean="0"/>
          </a:p>
          <a:p>
            <a:r>
              <a:rPr lang="en-US" dirty="0" smtClean="0"/>
              <a:t>In software development, a model is overloaded to cover a lots of concepts.</a:t>
            </a:r>
          </a:p>
          <a:p>
            <a:endParaRPr lang="en-US" dirty="0" smtClean="0"/>
          </a:p>
          <a:p>
            <a:r>
              <a:rPr lang="en-US" dirty="0" smtClean="0"/>
              <a:t>There are different types of models like </a:t>
            </a:r>
            <a:r>
              <a:rPr lang="en-US" dirty="0"/>
              <a:t>software maturity models, design models, process </a:t>
            </a:r>
            <a:r>
              <a:rPr lang="en-US" dirty="0" smtClean="0"/>
              <a:t>models, business-oriented models and view-specific models.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05790" y="6052848"/>
            <a:ext cx="3304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MEHAR CHOUDHARY MEENAVILLI</a:t>
            </a:r>
          </a:p>
        </p:txBody>
      </p:sp>
    </p:spTree>
    <p:extLst>
      <p:ext uri="{BB962C8B-B14F-4D97-AF65-F5344CB8AC3E}">
        <p14:creationId xmlns:p14="http://schemas.microsoft.com/office/powerpoint/2010/main" val="163453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5847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484" y="0"/>
            <a:ext cx="12302483" cy="6858000"/>
          </a:xfrm>
        </p:spPr>
      </p:pic>
    </p:spTree>
    <p:extLst>
      <p:ext uri="{BB962C8B-B14F-4D97-AF65-F5344CB8AC3E}">
        <p14:creationId xmlns:p14="http://schemas.microsoft.com/office/powerpoint/2010/main" val="177890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purpose is to describe data-related information.</a:t>
            </a:r>
          </a:p>
          <a:p>
            <a:endParaRPr lang="en-US" dirty="0" smtClean="0"/>
          </a:p>
          <a:p>
            <a:r>
              <a:rPr lang="en-US" dirty="0" smtClean="0"/>
              <a:t>It is used to hold and manipulate the application data.</a:t>
            </a:r>
          </a:p>
          <a:p>
            <a:endParaRPr lang="en-US" dirty="0" smtClean="0"/>
          </a:p>
          <a:p>
            <a:r>
              <a:rPr lang="en-US" dirty="0" smtClean="0"/>
              <a:t>It provides separation of concerns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42788" y="5943600"/>
            <a:ext cx="3304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MEHAR CHOUDHARY MEENAVILLI</a:t>
            </a:r>
          </a:p>
        </p:txBody>
      </p:sp>
    </p:spTree>
    <p:extLst>
      <p:ext uri="{BB962C8B-B14F-4D97-AF65-F5344CB8AC3E}">
        <p14:creationId xmlns:p14="http://schemas.microsoft.com/office/powerpoint/2010/main" val="44302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Typed objects allow compile-time checking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dirty="0" err="1" smtClean="0"/>
              <a:t>Intellisense</a:t>
            </a:r>
            <a:endParaRPr lang="en-US" dirty="0" smtClean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Define the schema, the table </a:t>
            </a:r>
            <a:r>
              <a:rPr lang="en-US" dirty="0" smtClean="0"/>
              <a:t>definitions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Class property = database column</a:t>
            </a:r>
          </a:p>
        </p:txBody>
      </p:sp>
      <p:sp>
        <p:nvSpPr>
          <p:cNvPr id="4" name="Rectangle 3"/>
          <p:cNvSpPr/>
          <p:nvPr/>
        </p:nvSpPr>
        <p:spPr>
          <a:xfrm>
            <a:off x="7742788" y="5791201"/>
            <a:ext cx="1556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Aakash</a:t>
            </a:r>
            <a:r>
              <a:rPr lang="en-US" dirty="0" smtClean="0"/>
              <a:t> </a:t>
            </a:r>
            <a:r>
              <a:rPr lang="en-US" dirty="0" err="1" smtClean="0"/>
              <a:t>Valluru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2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Mvc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84" y="2097088"/>
            <a:ext cx="10510656" cy="4040061"/>
          </a:xfrm>
        </p:spPr>
      </p:pic>
      <p:sp>
        <p:nvSpPr>
          <p:cNvPr id="5" name="Rectangle 4"/>
          <p:cNvSpPr/>
          <p:nvPr/>
        </p:nvSpPr>
        <p:spPr>
          <a:xfrm>
            <a:off x="8179666" y="6261854"/>
            <a:ext cx="1556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Aakash</a:t>
            </a:r>
            <a:r>
              <a:rPr lang="en-US" dirty="0"/>
              <a:t> </a:t>
            </a:r>
            <a:r>
              <a:rPr lang="en-US" dirty="0" err="1"/>
              <a:t>Valluru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9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Mvc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A model is a file of C# code and an associated data store, e.g., an SQL database or XML </a:t>
            </a:r>
            <a:r>
              <a:rPr lang="en-US" altLang="en-US" dirty="0" smtClean="0"/>
              <a:t>file.</a:t>
            </a:r>
          </a:p>
          <a:p>
            <a:r>
              <a:rPr lang="en-US" altLang="en-US" dirty="0"/>
              <a:t>The file of C# code manages all access to the application’s data through </a:t>
            </a:r>
            <a:r>
              <a:rPr lang="en-US" altLang="en-US" dirty="0" smtClean="0"/>
              <a:t>objects.</a:t>
            </a:r>
          </a:p>
          <a:p>
            <a:r>
              <a:rPr lang="en-US" altLang="en-US" dirty="0" err="1"/>
              <a:t>Linq</a:t>
            </a:r>
            <a:r>
              <a:rPr lang="en-US" altLang="en-US" dirty="0"/>
              <a:t> to SQL and </a:t>
            </a:r>
            <a:r>
              <a:rPr lang="en-US" altLang="en-US" dirty="0" err="1"/>
              <a:t>Linq</a:t>
            </a:r>
            <a:r>
              <a:rPr lang="en-US" altLang="en-US" dirty="0"/>
              <a:t> to XML create queries into these data stores</a:t>
            </a:r>
          </a:p>
          <a:p>
            <a:r>
              <a:rPr lang="en-US" altLang="en-US" dirty="0"/>
              <a:t>This can be </a:t>
            </a:r>
            <a:r>
              <a:rPr lang="en-US" altLang="en-US" dirty="0" smtClean="0"/>
              <a:t>direct and more </a:t>
            </a:r>
            <a:r>
              <a:rPr lang="en-US" altLang="en-US" dirty="0"/>
              <a:t>often it is done through objects that wrap </a:t>
            </a:r>
            <a:r>
              <a:rPr lang="en-US" altLang="en-US" dirty="0" err="1"/>
              <a:t>db</a:t>
            </a:r>
            <a:r>
              <a:rPr lang="en-US" altLang="en-US" dirty="0"/>
              <a:t> tables or XML files and have one public property for each attribute column of the table.</a:t>
            </a:r>
          </a:p>
          <a:p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8126224" y="5930537"/>
            <a:ext cx="3304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MEHAR CHOUDHARY MEENAVILLI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7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Mvc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22767"/>
            <a:ext cx="6170443" cy="459109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442" y="1822767"/>
            <a:ext cx="6018381" cy="45910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715242" y="6413861"/>
            <a:ext cx="1556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Aakash</a:t>
            </a:r>
            <a:r>
              <a:rPr lang="en-US" dirty="0" smtClean="0"/>
              <a:t> </a:t>
            </a:r>
            <a:r>
              <a:rPr lang="en-US" dirty="0" err="1" smtClean="0"/>
              <a:t>Valluru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3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594</TotalTime>
  <Words>364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</vt:lpstr>
      <vt:lpstr>Models and designing schemas</vt:lpstr>
      <vt:lpstr>My team</vt:lpstr>
      <vt:lpstr>INtroduction</vt:lpstr>
      <vt:lpstr>PowerPoint Presentation</vt:lpstr>
      <vt:lpstr>MVC Model</vt:lpstr>
      <vt:lpstr>MVC Model</vt:lpstr>
      <vt:lpstr>Mvc model</vt:lpstr>
      <vt:lpstr>Mvc model</vt:lpstr>
      <vt:lpstr>Mvc model</vt:lpstr>
      <vt:lpstr>Designing schemas</vt:lpstr>
      <vt:lpstr>Schemas in .net</vt:lpstr>
      <vt:lpstr>Schemas</vt:lpstr>
      <vt:lpstr>.net Schemas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and designing schemas</dc:title>
  <dc:creator>Meenavilli,Mehar Choudhary</dc:creator>
  <cp:lastModifiedBy>Meenavilli,Mehar Choudhary</cp:lastModifiedBy>
  <cp:revision>17</cp:revision>
  <dcterms:created xsi:type="dcterms:W3CDTF">2019-02-13T03:28:46Z</dcterms:created>
  <dcterms:modified xsi:type="dcterms:W3CDTF">2019-02-13T20:12:16Z</dcterms:modified>
</cp:coreProperties>
</file>