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6F8B6-AFA4-46A2-BD34-1936D4F0F457}" v="8" dt="2024-04-26T16:42:44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aran Shaikh" userId="59d85dd0-906d-42b9-8247-60cf9904543b" providerId="ADAL" clId="{7E16F8B6-AFA4-46A2-BD34-1936D4F0F457}"/>
    <pc:docChg chg="undo custSel modSld">
      <pc:chgData name="Meharan Shaikh" userId="59d85dd0-906d-42b9-8247-60cf9904543b" providerId="ADAL" clId="{7E16F8B6-AFA4-46A2-BD34-1936D4F0F457}" dt="2024-04-26T16:44:33.129" v="60" actId="27614"/>
      <pc:docMkLst>
        <pc:docMk/>
      </pc:docMkLst>
      <pc:sldChg chg="addSp delSp modSp mod">
        <pc:chgData name="Meharan Shaikh" userId="59d85dd0-906d-42b9-8247-60cf9904543b" providerId="ADAL" clId="{7E16F8B6-AFA4-46A2-BD34-1936D4F0F457}" dt="2024-04-26T16:44:33.129" v="60" actId="27614"/>
        <pc:sldMkLst>
          <pc:docMk/>
          <pc:sldMk cId="3375153170" sldId="256"/>
        </pc:sldMkLst>
        <pc:spChg chg="mod">
          <ac:chgData name="Meharan Shaikh" userId="59d85dd0-906d-42b9-8247-60cf9904543b" providerId="ADAL" clId="{7E16F8B6-AFA4-46A2-BD34-1936D4F0F457}" dt="2024-04-26T16:44:24.965" v="59" actId="26606"/>
          <ac:spMkLst>
            <pc:docMk/>
            <pc:sldMk cId="3375153170" sldId="256"/>
            <ac:spMk id="2" creationId="{DC460CFF-36CA-E98F-D82B-2A4FC5D00540}"/>
          </ac:spMkLst>
        </pc:spChg>
        <pc:spChg chg="del">
          <ac:chgData name="Meharan Shaikh" userId="59d85dd0-906d-42b9-8247-60cf9904543b" providerId="ADAL" clId="{7E16F8B6-AFA4-46A2-BD34-1936D4F0F457}" dt="2024-04-26T16:44:24.965" v="59" actId="26606"/>
          <ac:spMkLst>
            <pc:docMk/>
            <pc:sldMk cId="3375153170" sldId="256"/>
            <ac:spMk id="80" creationId="{758048B4-3F65-4EB9-ABA8-099353BE870F}"/>
          </ac:spMkLst>
        </pc:spChg>
        <pc:spChg chg="del">
          <ac:chgData name="Meharan Shaikh" userId="59d85dd0-906d-42b9-8247-60cf9904543b" providerId="ADAL" clId="{7E16F8B6-AFA4-46A2-BD34-1936D4F0F457}" dt="2024-04-26T16:44:24.965" v="59" actId="26606"/>
          <ac:spMkLst>
            <pc:docMk/>
            <pc:sldMk cId="3375153170" sldId="256"/>
            <ac:spMk id="82" creationId="{1AE2FDE4-8ECB-4D0B-B871-D4EE526064C4}"/>
          </ac:spMkLst>
        </pc:spChg>
        <pc:spChg chg="add">
          <ac:chgData name="Meharan Shaikh" userId="59d85dd0-906d-42b9-8247-60cf9904543b" providerId="ADAL" clId="{7E16F8B6-AFA4-46A2-BD34-1936D4F0F457}" dt="2024-04-26T16:44:24.965" v="59" actId="26606"/>
          <ac:spMkLst>
            <pc:docMk/>
            <pc:sldMk cId="3375153170" sldId="256"/>
            <ac:spMk id="95" creationId="{CADDF58F-86DC-42FC-BA79-2DE366AE2C06}"/>
          </ac:spMkLst>
        </pc:spChg>
        <pc:spChg chg="add">
          <ac:chgData name="Meharan Shaikh" userId="59d85dd0-906d-42b9-8247-60cf9904543b" providerId="ADAL" clId="{7E16F8B6-AFA4-46A2-BD34-1936D4F0F457}" dt="2024-04-26T16:44:24.965" v="59" actId="26606"/>
          <ac:spMkLst>
            <pc:docMk/>
            <pc:sldMk cId="3375153170" sldId="256"/>
            <ac:spMk id="97" creationId="{1AE2FDE4-8ECB-4D0B-B871-D4EE526064C4}"/>
          </ac:spMkLst>
        </pc:spChg>
        <pc:grpChg chg="del">
          <ac:chgData name="Meharan Shaikh" userId="59d85dd0-906d-42b9-8247-60cf9904543b" providerId="ADAL" clId="{7E16F8B6-AFA4-46A2-BD34-1936D4F0F457}" dt="2024-04-26T16:44:24.965" v="59" actId="26606"/>
          <ac:grpSpMkLst>
            <pc:docMk/>
            <pc:sldMk cId="3375153170" sldId="256"/>
            <ac:grpSpMk id="88" creationId="{18488D89-E3BB-4E60-BF44-5F0BE92E3F13}"/>
          </ac:grpSpMkLst>
        </pc:grpChg>
        <pc:grpChg chg="add">
          <ac:chgData name="Meharan Shaikh" userId="59d85dd0-906d-42b9-8247-60cf9904543b" providerId="ADAL" clId="{7E16F8B6-AFA4-46A2-BD34-1936D4F0F457}" dt="2024-04-26T16:44:24.965" v="59" actId="26606"/>
          <ac:grpSpMkLst>
            <pc:docMk/>
            <pc:sldMk cId="3375153170" sldId="256"/>
            <ac:grpSpMk id="103" creationId="{58E54BF0-55C2-4FF6-89CB-81C22040A72D}"/>
          </ac:grpSpMkLst>
        </pc:grpChg>
        <pc:picChg chg="mod">
          <ac:chgData name="Meharan Shaikh" userId="59d85dd0-906d-42b9-8247-60cf9904543b" providerId="ADAL" clId="{7E16F8B6-AFA4-46A2-BD34-1936D4F0F457}" dt="2024-04-26T16:44:33.129" v="60" actId="27614"/>
          <ac:picMkLst>
            <pc:docMk/>
            <pc:sldMk cId="3375153170" sldId="256"/>
            <ac:picMk id="23" creationId="{E48549A5-A51B-A570-28B1-26E7AD60E90D}"/>
          </ac:picMkLst>
        </pc:picChg>
        <pc:cxnChg chg="del">
          <ac:chgData name="Meharan Shaikh" userId="59d85dd0-906d-42b9-8247-60cf9904543b" providerId="ADAL" clId="{7E16F8B6-AFA4-46A2-BD34-1936D4F0F457}" dt="2024-04-26T16:44:24.965" v="59" actId="26606"/>
          <ac:cxnSpMkLst>
            <pc:docMk/>
            <pc:sldMk cId="3375153170" sldId="256"/>
            <ac:cxnSpMk id="84" creationId="{3C86DB23-FEFE-4C3A-88FA-8E855AB1EEBB}"/>
          </ac:cxnSpMkLst>
        </pc:cxnChg>
        <pc:cxnChg chg="del">
          <ac:chgData name="Meharan Shaikh" userId="59d85dd0-906d-42b9-8247-60cf9904543b" providerId="ADAL" clId="{7E16F8B6-AFA4-46A2-BD34-1936D4F0F457}" dt="2024-04-26T16:44:24.965" v="59" actId="26606"/>
          <ac:cxnSpMkLst>
            <pc:docMk/>
            <pc:sldMk cId="3375153170" sldId="256"/>
            <ac:cxnSpMk id="86" creationId="{3BB22FAF-4B4F-40B1-97FF-67CD036C89D0}"/>
          </ac:cxnSpMkLst>
        </pc:cxnChg>
        <pc:cxnChg chg="add">
          <ac:chgData name="Meharan Shaikh" userId="59d85dd0-906d-42b9-8247-60cf9904543b" providerId="ADAL" clId="{7E16F8B6-AFA4-46A2-BD34-1936D4F0F457}" dt="2024-04-26T16:44:24.965" v="59" actId="26606"/>
          <ac:cxnSpMkLst>
            <pc:docMk/>
            <pc:sldMk cId="3375153170" sldId="256"/>
            <ac:cxnSpMk id="99" creationId="{3626A706-9810-494F-A2F8-643E846E1D39}"/>
          </ac:cxnSpMkLst>
        </pc:cxnChg>
        <pc:cxnChg chg="add">
          <ac:chgData name="Meharan Shaikh" userId="59d85dd0-906d-42b9-8247-60cf9904543b" providerId="ADAL" clId="{7E16F8B6-AFA4-46A2-BD34-1936D4F0F457}" dt="2024-04-26T16:44:24.965" v="59" actId="26606"/>
          <ac:cxnSpMkLst>
            <pc:docMk/>
            <pc:sldMk cId="3375153170" sldId="256"/>
            <ac:cxnSpMk id="101" creationId="{4253B26C-A5F3-49F0-8922-EB43FBAFFC1E}"/>
          </ac:cxnSpMkLst>
        </pc:cxnChg>
      </pc:sldChg>
      <pc:sldChg chg="addSp delSp modSp mod">
        <pc:chgData name="Meharan Shaikh" userId="59d85dd0-906d-42b9-8247-60cf9904543b" providerId="ADAL" clId="{7E16F8B6-AFA4-46A2-BD34-1936D4F0F457}" dt="2024-04-26T16:40:15.552" v="20" actId="26606"/>
        <pc:sldMkLst>
          <pc:docMk/>
          <pc:sldMk cId="1351900374" sldId="257"/>
        </pc:sldMkLst>
        <pc:spChg chg="mod">
          <ac:chgData name="Meharan Shaikh" userId="59d85dd0-906d-42b9-8247-60cf9904543b" providerId="ADAL" clId="{7E16F8B6-AFA4-46A2-BD34-1936D4F0F457}" dt="2024-04-26T16:40:15.552" v="20" actId="26606"/>
          <ac:spMkLst>
            <pc:docMk/>
            <pc:sldMk cId="1351900374" sldId="257"/>
            <ac:spMk id="2" creationId="{2345E3C0-34C3-9E52-FF27-E846394C9394}"/>
          </ac:spMkLst>
        </pc:spChg>
        <pc:spChg chg="mod">
          <ac:chgData name="Meharan Shaikh" userId="59d85dd0-906d-42b9-8247-60cf9904543b" providerId="ADAL" clId="{7E16F8B6-AFA4-46A2-BD34-1936D4F0F457}" dt="2024-04-26T16:40:15.552" v="20" actId="26606"/>
          <ac:spMkLst>
            <pc:docMk/>
            <pc:sldMk cId="1351900374" sldId="257"/>
            <ac:spMk id="4" creationId="{533C09CF-F690-8ADA-1171-E4BE22CBF333}"/>
          </ac:spMkLst>
        </pc:spChg>
        <pc:spChg chg="del">
          <ac:chgData name="Meharan Shaikh" userId="59d85dd0-906d-42b9-8247-60cf9904543b" providerId="ADAL" clId="{7E16F8B6-AFA4-46A2-BD34-1936D4F0F457}" dt="2024-04-26T16:36:17.695" v="0" actId="26606"/>
          <ac:spMkLst>
            <pc:docMk/>
            <pc:sldMk cId="1351900374" sldId="257"/>
            <ac:spMk id="16" creationId="{955A2079-FA98-4876-80F0-72364A7D2EA4}"/>
          </ac:spMkLst>
        </pc:spChg>
        <pc:spChg chg="add del">
          <ac:chgData name="Meharan Shaikh" userId="59d85dd0-906d-42b9-8247-60cf9904543b" providerId="ADAL" clId="{7E16F8B6-AFA4-46A2-BD34-1936D4F0F457}" dt="2024-04-26T16:36:51.483" v="1" actId="26606"/>
          <ac:spMkLst>
            <pc:docMk/>
            <pc:sldMk cId="1351900374" sldId="257"/>
            <ac:spMk id="21" creationId="{955A2079-FA98-4876-80F0-72364A7D2EA4}"/>
          </ac:spMkLst>
        </pc:spChg>
        <pc:spChg chg="add del">
          <ac:chgData name="Meharan Shaikh" userId="59d85dd0-906d-42b9-8247-60cf9904543b" providerId="ADAL" clId="{7E16F8B6-AFA4-46A2-BD34-1936D4F0F457}" dt="2024-04-26T16:37:49.755" v="7" actId="26606"/>
          <ac:spMkLst>
            <pc:docMk/>
            <pc:sldMk cId="1351900374" sldId="257"/>
            <ac:spMk id="26" creationId="{6C4028FD-8BAA-4A19-BFDE-594D991B7552}"/>
          </ac:spMkLst>
        </pc:spChg>
        <pc:spChg chg="add del">
          <ac:chgData name="Meharan Shaikh" userId="59d85dd0-906d-42b9-8247-60cf9904543b" providerId="ADAL" clId="{7E16F8B6-AFA4-46A2-BD34-1936D4F0F457}" dt="2024-04-26T16:37:49.708" v="6" actId="26606"/>
          <ac:spMkLst>
            <pc:docMk/>
            <pc:sldMk cId="1351900374" sldId="257"/>
            <ac:spMk id="31" creationId="{6C4028FD-8BAA-4A19-BFDE-594D991B7552}"/>
          </ac:spMkLst>
        </pc:spChg>
        <pc:spChg chg="add del">
          <ac:chgData name="Meharan Shaikh" userId="59d85dd0-906d-42b9-8247-60cf9904543b" providerId="ADAL" clId="{7E16F8B6-AFA4-46A2-BD34-1936D4F0F457}" dt="2024-04-26T16:40:15.552" v="20" actId="26606"/>
          <ac:spMkLst>
            <pc:docMk/>
            <pc:sldMk cId="1351900374" sldId="257"/>
            <ac:spMk id="36" creationId="{738F59A4-4431-460D-8E49-6E65C189A566}"/>
          </ac:spMkLst>
        </pc:spChg>
        <pc:spChg chg="add">
          <ac:chgData name="Meharan Shaikh" userId="59d85dd0-906d-42b9-8247-60cf9904543b" providerId="ADAL" clId="{7E16F8B6-AFA4-46A2-BD34-1936D4F0F457}" dt="2024-04-26T16:40:15.552" v="20" actId="26606"/>
          <ac:spMkLst>
            <pc:docMk/>
            <pc:sldMk cId="1351900374" sldId="257"/>
            <ac:spMk id="41" creationId="{6D1A2CED-DA9B-4CCF-8215-CFC65FE71603}"/>
          </ac:spMkLst>
        </pc:spChg>
        <pc:spChg chg="add">
          <ac:chgData name="Meharan Shaikh" userId="59d85dd0-906d-42b9-8247-60cf9904543b" providerId="ADAL" clId="{7E16F8B6-AFA4-46A2-BD34-1936D4F0F457}" dt="2024-04-26T16:40:15.552" v="20" actId="26606"/>
          <ac:spMkLst>
            <pc:docMk/>
            <pc:sldMk cId="1351900374" sldId="257"/>
            <ac:spMk id="43" creationId="{562DFC44-A40C-4573-9230-B3EDB3EC8EEB}"/>
          </ac:spMkLst>
        </pc:spChg>
        <pc:spChg chg="add">
          <ac:chgData name="Meharan Shaikh" userId="59d85dd0-906d-42b9-8247-60cf9904543b" providerId="ADAL" clId="{7E16F8B6-AFA4-46A2-BD34-1936D4F0F457}" dt="2024-04-26T16:40:15.552" v="20" actId="26606"/>
          <ac:spMkLst>
            <pc:docMk/>
            <pc:sldMk cId="1351900374" sldId="257"/>
            <ac:spMk id="45" creationId="{15589D35-CF9F-4DE9-A792-8571A09E9BC9}"/>
          </ac:spMkLst>
        </pc:spChg>
        <pc:grpChg chg="add del">
          <ac:chgData name="Meharan Shaikh" userId="59d85dd0-906d-42b9-8247-60cf9904543b" providerId="ADAL" clId="{7E16F8B6-AFA4-46A2-BD34-1936D4F0F457}" dt="2024-04-26T16:40:15.552" v="20" actId="26606"/>
          <ac:grpSpMkLst>
            <pc:docMk/>
            <pc:sldMk cId="1351900374" sldId="257"/>
            <ac:grpSpMk id="33" creationId="{8A919B9C-5C01-47E4-B2F2-45F589208ABF}"/>
          </ac:grpSpMkLst>
        </pc:grpChg>
        <pc:graphicFrameChg chg="mod modGraphic">
          <ac:chgData name="Meharan Shaikh" userId="59d85dd0-906d-42b9-8247-60cf9904543b" providerId="ADAL" clId="{7E16F8B6-AFA4-46A2-BD34-1936D4F0F457}" dt="2024-04-26T16:40:15.552" v="20" actId="26606"/>
          <ac:graphicFrameMkLst>
            <pc:docMk/>
            <pc:sldMk cId="1351900374" sldId="257"/>
            <ac:graphicFrameMk id="6" creationId="{5BE3E375-063A-DFAB-5378-DEE23AD6870D}"/>
          </ac:graphicFrameMkLst>
        </pc:graphicFrameChg>
      </pc:sldChg>
      <pc:sldChg chg="addSp delSp modSp mod">
        <pc:chgData name="Meharan Shaikh" userId="59d85dd0-906d-42b9-8247-60cf9904543b" providerId="ADAL" clId="{7E16F8B6-AFA4-46A2-BD34-1936D4F0F457}" dt="2024-04-26T16:41:53.865" v="35" actId="123"/>
        <pc:sldMkLst>
          <pc:docMk/>
          <pc:sldMk cId="656996087" sldId="258"/>
        </pc:sldMkLst>
        <pc:spChg chg="mod">
          <ac:chgData name="Meharan Shaikh" userId="59d85dd0-906d-42b9-8247-60cf9904543b" providerId="ADAL" clId="{7E16F8B6-AFA4-46A2-BD34-1936D4F0F457}" dt="2024-04-26T16:40:23.104" v="21" actId="26606"/>
          <ac:spMkLst>
            <pc:docMk/>
            <pc:sldMk cId="656996087" sldId="258"/>
            <ac:spMk id="2" creationId="{267ED7FB-81A1-5775-EE61-150FA0832DED}"/>
          </ac:spMkLst>
        </pc:spChg>
        <pc:spChg chg="mod">
          <ac:chgData name="Meharan Shaikh" userId="59d85dd0-906d-42b9-8247-60cf9904543b" providerId="ADAL" clId="{7E16F8B6-AFA4-46A2-BD34-1936D4F0F457}" dt="2024-04-26T16:41:53.865" v="35" actId="123"/>
          <ac:spMkLst>
            <pc:docMk/>
            <pc:sldMk cId="656996087" sldId="258"/>
            <ac:spMk id="3" creationId="{DE4AFF9C-E40B-42D4-102E-F7FFF01C3E5E}"/>
          </ac:spMkLst>
        </pc:spChg>
        <pc:spChg chg="mod">
          <ac:chgData name="Meharan Shaikh" userId="59d85dd0-906d-42b9-8247-60cf9904543b" providerId="ADAL" clId="{7E16F8B6-AFA4-46A2-BD34-1936D4F0F457}" dt="2024-04-26T16:40:23.104" v="21" actId="26606"/>
          <ac:spMkLst>
            <pc:docMk/>
            <pc:sldMk cId="656996087" sldId="258"/>
            <ac:spMk id="4" creationId="{8D605152-EFA0-5BC8-6EA5-1B74711A4B64}"/>
          </ac:spMkLst>
        </pc:spChg>
        <pc:spChg chg="del">
          <ac:chgData name="Meharan Shaikh" userId="59d85dd0-906d-42b9-8247-60cf9904543b" providerId="ADAL" clId="{7E16F8B6-AFA4-46A2-BD34-1936D4F0F457}" dt="2024-04-26T16:40:23.104" v="21" actId="26606"/>
          <ac:spMkLst>
            <pc:docMk/>
            <pc:sldMk cId="656996087" sldId="258"/>
            <ac:spMk id="71" creationId="{B50AB553-2A96-4A92-96F2-93548E096954}"/>
          </ac:spMkLst>
        </pc:spChg>
        <pc:spChg chg="add del">
          <ac:chgData name="Meharan Shaikh" userId="59d85dd0-906d-42b9-8247-60cf9904543b" providerId="ADAL" clId="{7E16F8B6-AFA4-46A2-BD34-1936D4F0F457}" dt="2024-04-26T16:40:27.031" v="23" actId="26606"/>
          <ac:spMkLst>
            <pc:docMk/>
            <pc:sldMk cId="656996087" sldId="258"/>
            <ac:spMk id="76" creationId="{84ECDE7A-6944-466D-8FFE-149A29BA6BAE}"/>
          </ac:spMkLst>
        </pc:spChg>
        <pc:spChg chg="add del">
          <ac:chgData name="Meharan Shaikh" userId="59d85dd0-906d-42b9-8247-60cf9904543b" providerId="ADAL" clId="{7E16F8B6-AFA4-46A2-BD34-1936D4F0F457}" dt="2024-04-26T16:40:27.031" v="23" actId="26606"/>
          <ac:spMkLst>
            <pc:docMk/>
            <pc:sldMk cId="656996087" sldId="258"/>
            <ac:spMk id="78" creationId="{B3420082-9415-44EC-802E-C77D71D59C57}"/>
          </ac:spMkLst>
        </pc:spChg>
        <pc:spChg chg="add del">
          <ac:chgData name="Meharan Shaikh" userId="59d85dd0-906d-42b9-8247-60cf9904543b" providerId="ADAL" clId="{7E16F8B6-AFA4-46A2-BD34-1936D4F0F457}" dt="2024-04-26T16:40:27.031" v="23" actId="26606"/>
          <ac:spMkLst>
            <pc:docMk/>
            <pc:sldMk cId="656996087" sldId="258"/>
            <ac:spMk id="80" creationId="{55A52C45-1FCB-4636-A80F-2849B8226C01}"/>
          </ac:spMkLst>
        </pc:spChg>
        <pc:spChg chg="add del">
          <ac:chgData name="Meharan Shaikh" userId="59d85dd0-906d-42b9-8247-60cf9904543b" providerId="ADAL" clId="{7E16F8B6-AFA4-46A2-BD34-1936D4F0F457}" dt="2024-04-26T16:40:27.031" v="23" actId="26606"/>
          <ac:spMkLst>
            <pc:docMk/>
            <pc:sldMk cId="656996087" sldId="258"/>
            <ac:spMk id="82" creationId="{768EB4DD-3704-43AD-92B3-C4E0C6EA92CB}"/>
          </ac:spMkLst>
        </pc:spChg>
        <pc:spChg chg="add">
          <ac:chgData name="Meharan Shaikh" userId="59d85dd0-906d-42b9-8247-60cf9904543b" providerId="ADAL" clId="{7E16F8B6-AFA4-46A2-BD34-1936D4F0F457}" dt="2024-04-26T16:40:27.031" v="23" actId="26606"/>
          <ac:spMkLst>
            <pc:docMk/>
            <pc:sldMk cId="656996087" sldId="258"/>
            <ac:spMk id="87" creationId="{DAF1966E-FD40-4A4A-B61B-C4DF7FA05F06}"/>
          </ac:spMkLst>
        </pc:spChg>
        <pc:spChg chg="add">
          <ac:chgData name="Meharan Shaikh" userId="59d85dd0-906d-42b9-8247-60cf9904543b" providerId="ADAL" clId="{7E16F8B6-AFA4-46A2-BD34-1936D4F0F457}" dt="2024-04-26T16:40:27.031" v="23" actId="26606"/>
          <ac:spMkLst>
            <pc:docMk/>
            <pc:sldMk cId="656996087" sldId="258"/>
            <ac:spMk id="89" creationId="{047BFA19-D45E-416B-A404-7AF2F3F27017}"/>
          </ac:spMkLst>
        </pc:spChg>
        <pc:spChg chg="add">
          <ac:chgData name="Meharan Shaikh" userId="59d85dd0-906d-42b9-8247-60cf9904543b" providerId="ADAL" clId="{7E16F8B6-AFA4-46A2-BD34-1936D4F0F457}" dt="2024-04-26T16:40:27.031" v="23" actId="26606"/>
          <ac:spMkLst>
            <pc:docMk/>
            <pc:sldMk cId="656996087" sldId="258"/>
            <ac:spMk id="91" creationId="{8E0105E7-23DB-4CF2-8258-FF47C7620F6E}"/>
          </ac:spMkLst>
        </pc:spChg>
        <pc:spChg chg="add">
          <ac:chgData name="Meharan Shaikh" userId="59d85dd0-906d-42b9-8247-60cf9904543b" providerId="ADAL" clId="{7E16F8B6-AFA4-46A2-BD34-1936D4F0F457}" dt="2024-04-26T16:40:27.031" v="23" actId="26606"/>
          <ac:spMkLst>
            <pc:docMk/>
            <pc:sldMk cId="656996087" sldId="258"/>
            <ac:spMk id="93" creationId="{074B4F7D-14B2-478B-8BF5-01E4E0C5D263}"/>
          </ac:spMkLst>
        </pc:spChg>
        <pc:picChg chg="del mod ord">
          <ac:chgData name="Meharan Shaikh" userId="59d85dd0-906d-42b9-8247-60cf9904543b" providerId="ADAL" clId="{7E16F8B6-AFA4-46A2-BD34-1936D4F0F457}" dt="2024-04-26T16:40:24.566" v="22" actId="478"/>
          <ac:picMkLst>
            <pc:docMk/>
            <pc:sldMk cId="656996087" sldId="258"/>
            <ac:picMk id="57" creationId="{4AF8A578-1305-D164-96EA-23B7F3644E0C}"/>
          </ac:picMkLst>
        </pc:picChg>
      </pc:sldChg>
      <pc:sldChg chg="addSp delSp modSp mod">
        <pc:chgData name="Meharan Shaikh" userId="59d85dd0-906d-42b9-8247-60cf9904543b" providerId="ADAL" clId="{7E16F8B6-AFA4-46A2-BD34-1936D4F0F457}" dt="2024-04-26T16:42:09.067" v="38" actId="255"/>
        <pc:sldMkLst>
          <pc:docMk/>
          <pc:sldMk cId="3576012244" sldId="259"/>
        </pc:sldMkLst>
        <pc:spChg chg="mod">
          <ac:chgData name="Meharan Shaikh" userId="59d85dd0-906d-42b9-8247-60cf9904543b" providerId="ADAL" clId="{7E16F8B6-AFA4-46A2-BD34-1936D4F0F457}" dt="2024-04-26T16:39:08.995" v="12" actId="26606"/>
          <ac:spMkLst>
            <pc:docMk/>
            <pc:sldMk cId="3576012244" sldId="259"/>
            <ac:spMk id="2" creationId="{70D83972-A402-6CA4-D87E-4616F9D7B340}"/>
          </ac:spMkLst>
        </pc:spChg>
        <pc:spChg chg="mod">
          <ac:chgData name="Meharan Shaikh" userId="59d85dd0-906d-42b9-8247-60cf9904543b" providerId="ADAL" clId="{7E16F8B6-AFA4-46A2-BD34-1936D4F0F457}" dt="2024-04-26T16:42:09.067" v="38" actId="255"/>
          <ac:spMkLst>
            <pc:docMk/>
            <pc:sldMk cId="3576012244" sldId="259"/>
            <ac:spMk id="3" creationId="{90160728-5035-1809-8D4C-33927136C05D}"/>
          </ac:spMkLst>
        </pc:spChg>
        <pc:spChg chg="mod">
          <ac:chgData name="Meharan Shaikh" userId="59d85dd0-906d-42b9-8247-60cf9904543b" providerId="ADAL" clId="{7E16F8B6-AFA4-46A2-BD34-1936D4F0F457}" dt="2024-04-26T16:37:02.622" v="2" actId="26606"/>
          <ac:spMkLst>
            <pc:docMk/>
            <pc:sldMk cId="3576012244" sldId="259"/>
            <ac:spMk id="4" creationId="{B0DDA3A9-DF27-A599-8704-35453E5CE0B5}"/>
          </ac:spMkLst>
        </pc:spChg>
        <pc:spChg chg="del">
          <ac:chgData name="Meharan Shaikh" userId="59d85dd0-906d-42b9-8247-60cf9904543b" providerId="ADAL" clId="{7E16F8B6-AFA4-46A2-BD34-1936D4F0F457}" dt="2024-04-26T16:37:02.622" v="2" actId="26606"/>
          <ac:spMkLst>
            <pc:docMk/>
            <pc:sldMk cId="3576012244" sldId="259"/>
            <ac:spMk id="68" creationId="{B50AB553-2A96-4A92-96F2-93548E096954}"/>
          </ac:spMkLst>
        </pc:spChg>
        <pc:spChg chg="add del">
          <ac:chgData name="Meharan Shaikh" userId="59d85dd0-906d-42b9-8247-60cf9904543b" providerId="ADAL" clId="{7E16F8B6-AFA4-46A2-BD34-1936D4F0F457}" dt="2024-04-26T16:39:08.995" v="12" actId="26606"/>
          <ac:spMkLst>
            <pc:docMk/>
            <pc:sldMk cId="3576012244" sldId="259"/>
            <ac:spMk id="73" creationId="{257363FD-7E77-4145-9483-331A807ADF0E}"/>
          </ac:spMkLst>
        </pc:spChg>
        <pc:spChg chg="add del">
          <ac:chgData name="Meharan Shaikh" userId="59d85dd0-906d-42b9-8247-60cf9904543b" providerId="ADAL" clId="{7E16F8B6-AFA4-46A2-BD34-1936D4F0F457}" dt="2024-04-26T16:39:12.779" v="14" actId="26606"/>
          <ac:spMkLst>
            <pc:docMk/>
            <pc:sldMk cId="3576012244" sldId="259"/>
            <ac:spMk id="78" creationId="{84ECDE7A-6944-466D-8FFE-149A29BA6BAE}"/>
          </ac:spMkLst>
        </pc:spChg>
        <pc:spChg chg="add del">
          <ac:chgData name="Meharan Shaikh" userId="59d85dd0-906d-42b9-8247-60cf9904543b" providerId="ADAL" clId="{7E16F8B6-AFA4-46A2-BD34-1936D4F0F457}" dt="2024-04-26T16:39:12.779" v="14" actId="26606"/>
          <ac:spMkLst>
            <pc:docMk/>
            <pc:sldMk cId="3576012244" sldId="259"/>
            <ac:spMk id="80" creationId="{B3420082-9415-44EC-802E-C77D71D59C57}"/>
          </ac:spMkLst>
        </pc:spChg>
        <pc:spChg chg="add del">
          <ac:chgData name="Meharan Shaikh" userId="59d85dd0-906d-42b9-8247-60cf9904543b" providerId="ADAL" clId="{7E16F8B6-AFA4-46A2-BD34-1936D4F0F457}" dt="2024-04-26T16:39:12.779" v="14" actId="26606"/>
          <ac:spMkLst>
            <pc:docMk/>
            <pc:sldMk cId="3576012244" sldId="259"/>
            <ac:spMk id="82" creationId="{55A52C45-1FCB-4636-A80F-2849B8226C01}"/>
          </ac:spMkLst>
        </pc:spChg>
        <pc:spChg chg="add del">
          <ac:chgData name="Meharan Shaikh" userId="59d85dd0-906d-42b9-8247-60cf9904543b" providerId="ADAL" clId="{7E16F8B6-AFA4-46A2-BD34-1936D4F0F457}" dt="2024-04-26T16:39:12.779" v="14" actId="26606"/>
          <ac:spMkLst>
            <pc:docMk/>
            <pc:sldMk cId="3576012244" sldId="259"/>
            <ac:spMk id="84" creationId="{768EB4DD-3704-43AD-92B3-C4E0C6EA92CB}"/>
          </ac:spMkLst>
        </pc:spChg>
        <pc:spChg chg="add">
          <ac:chgData name="Meharan Shaikh" userId="59d85dd0-906d-42b9-8247-60cf9904543b" providerId="ADAL" clId="{7E16F8B6-AFA4-46A2-BD34-1936D4F0F457}" dt="2024-04-26T16:39:12.779" v="14" actId="26606"/>
          <ac:spMkLst>
            <pc:docMk/>
            <pc:sldMk cId="3576012244" sldId="259"/>
            <ac:spMk id="89" creationId="{DAF1966E-FD40-4A4A-B61B-C4DF7FA05F06}"/>
          </ac:spMkLst>
        </pc:spChg>
        <pc:spChg chg="add">
          <ac:chgData name="Meharan Shaikh" userId="59d85dd0-906d-42b9-8247-60cf9904543b" providerId="ADAL" clId="{7E16F8B6-AFA4-46A2-BD34-1936D4F0F457}" dt="2024-04-26T16:39:12.779" v="14" actId="26606"/>
          <ac:spMkLst>
            <pc:docMk/>
            <pc:sldMk cId="3576012244" sldId="259"/>
            <ac:spMk id="91" creationId="{047BFA19-D45E-416B-A404-7AF2F3F27017}"/>
          </ac:spMkLst>
        </pc:spChg>
        <pc:spChg chg="add">
          <ac:chgData name="Meharan Shaikh" userId="59d85dd0-906d-42b9-8247-60cf9904543b" providerId="ADAL" clId="{7E16F8B6-AFA4-46A2-BD34-1936D4F0F457}" dt="2024-04-26T16:39:12.779" v="14" actId="26606"/>
          <ac:spMkLst>
            <pc:docMk/>
            <pc:sldMk cId="3576012244" sldId="259"/>
            <ac:spMk id="93" creationId="{8E0105E7-23DB-4CF2-8258-FF47C7620F6E}"/>
          </ac:spMkLst>
        </pc:spChg>
        <pc:spChg chg="add">
          <ac:chgData name="Meharan Shaikh" userId="59d85dd0-906d-42b9-8247-60cf9904543b" providerId="ADAL" clId="{7E16F8B6-AFA4-46A2-BD34-1936D4F0F457}" dt="2024-04-26T16:39:12.779" v="14" actId="26606"/>
          <ac:spMkLst>
            <pc:docMk/>
            <pc:sldMk cId="3576012244" sldId="259"/>
            <ac:spMk id="95" creationId="{074B4F7D-14B2-478B-8BF5-01E4E0C5D263}"/>
          </ac:spMkLst>
        </pc:spChg>
        <pc:picChg chg="del mod ord">
          <ac:chgData name="Meharan Shaikh" userId="59d85dd0-906d-42b9-8247-60cf9904543b" providerId="ADAL" clId="{7E16F8B6-AFA4-46A2-BD34-1936D4F0F457}" dt="2024-04-26T16:39:10.737" v="13" actId="478"/>
          <ac:picMkLst>
            <pc:docMk/>
            <pc:sldMk cId="3576012244" sldId="259"/>
            <ac:picMk id="45" creationId="{AF0503CB-EE8E-8091-546B-34DC281C1F43}"/>
          </ac:picMkLst>
        </pc:picChg>
      </pc:sldChg>
      <pc:sldChg chg="addSp delSp modSp mod">
        <pc:chgData name="Meharan Shaikh" userId="59d85dd0-906d-42b9-8247-60cf9904543b" providerId="ADAL" clId="{7E16F8B6-AFA4-46A2-BD34-1936D4F0F457}" dt="2024-04-26T16:42:44.162" v="46" actId="255"/>
        <pc:sldMkLst>
          <pc:docMk/>
          <pc:sldMk cId="2213692622" sldId="260"/>
        </pc:sldMkLst>
        <pc:spChg chg="mod">
          <ac:chgData name="Meharan Shaikh" userId="59d85dd0-906d-42b9-8247-60cf9904543b" providerId="ADAL" clId="{7E16F8B6-AFA4-46A2-BD34-1936D4F0F457}" dt="2024-04-26T16:40:04.384" v="19" actId="26606"/>
          <ac:spMkLst>
            <pc:docMk/>
            <pc:sldMk cId="2213692622" sldId="260"/>
            <ac:spMk id="2" creationId="{CD2C39E7-7EE1-35A1-E19F-6317EED6E524}"/>
          </ac:spMkLst>
        </pc:spChg>
        <pc:spChg chg="del">
          <ac:chgData name="Meharan Shaikh" userId="59d85dd0-906d-42b9-8247-60cf9904543b" providerId="ADAL" clId="{7E16F8B6-AFA4-46A2-BD34-1936D4F0F457}" dt="2024-04-26T16:37:16.823" v="3" actId="26606"/>
          <ac:spMkLst>
            <pc:docMk/>
            <pc:sldMk cId="2213692622" sldId="260"/>
            <ac:spMk id="3" creationId="{E38F4DA8-2410-C87F-CE27-27CBC9F960D3}"/>
          </ac:spMkLst>
        </pc:spChg>
        <pc:spChg chg="mod">
          <ac:chgData name="Meharan Shaikh" userId="59d85dd0-906d-42b9-8247-60cf9904543b" providerId="ADAL" clId="{7E16F8B6-AFA4-46A2-BD34-1936D4F0F457}" dt="2024-04-26T16:40:04.384" v="19" actId="26606"/>
          <ac:spMkLst>
            <pc:docMk/>
            <pc:sldMk cId="2213692622" sldId="260"/>
            <ac:spMk id="4" creationId="{8D8C4CF3-761A-960E-1B00-F56A7506A580}"/>
          </ac:spMkLst>
        </pc:spChg>
        <pc:spChg chg="del">
          <ac:chgData name="Meharan Shaikh" userId="59d85dd0-906d-42b9-8247-60cf9904543b" providerId="ADAL" clId="{7E16F8B6-AFA4-46A2-BD34-1936D4F0F457}" dt="2024-04-26T16:39:44.933" v="15" actId="26606"/>
          <ac:spMkLst>
            <pc:docMk/>
            <pc:sldMk cId="2213692622" sldId="260"/>
            <ac:spMk id="45" creationId="{B50AB553-2A96-4A92-96F2-93548E096954}"/>
          </ac:spMkLst>
        </pc:spChg>
        <pc:spChg chg="add del">
          <ac:chgData name="Meharan Shaikh" userId="59d85dd0-906d-42b9-8247-60cf9904543b" providerId="ADAL" clId="{7E16F8B6-AFA4-46A2-BD34-1936D4F0F457}" dt="2024-04-26T16:40:04.384" v="19" actId="26606"/>
          <ac:spMkLst>
            <pc:docMk/>
            <pc:sldMk cId="2213692622" sldId="260"/>
            <ac:spMk id="52" creationId="{230C3D3F-804C-4A71-8E21-2B62A4081F40}"/>
          </ac:spMkLst>
        </pc:spChg>
        <pc:spChg chg="add del">
          <ac:chgData name="Meharan Shaikh" userId="59d85dd0-906d-42b9-8247-60cf9904543b" providerId="ADAL" clId="{7E16F8B6-AFA4-46A2-BD34-1936D4F0F457}" dt="2024-04-26T16:40:04.321" v="18" actId="26606"/>
          <ac:spMkLst>
            <pc:docMk/>
            <pc:sldMk cId="2213692622" sldId="260"/>
            <ac:spMk id="57" creationId="{53B021B3-DE93-4AB7-8A18-CF5F1CED88B8}"/>
          </ac:spMkLst>
        </pc:spChg>
        <pc:spChg chg="add del">
          <ac:chgData name="Meharan Shaikh" userId="59d85dd0-906d-42b9-8247-60cf9904543b" providerId="ADAL" clId="{7E16F8B6-AFA4-46A2-BD34-1936D4F0F457}" dt="2024-04-26T16:40:04.321" v="18" actId="26606"/>
          <ac:spMkLst>
            <pc:docMk/>
            <pc:sldMk cId="2213692622" sldId="260"/>
            <ac:spMk id="59" creationId="{52D502E5-F6B4-4D58-B4AE-FC466FF15EE8}"/>
          </ac:spMkLst>
        </pc:spChg>
        <pc:spChg chg="add del">
          <ac:chgData name="Meharan Shaikh" userId="59d85dd0-906d-42b9-8247-60cf9904543b" providerId="ADAL" clId="{7E16F8B6-AFA4-46A2-BD34-1936D4F0F457}" dt="2024-04-26T16:40:04.321" v="18" actId="26606"/>
          <ac:spMkLst>
            <pc:docMk/>
            <pc:sldMk cId="2213692622" sldId="260"/>
            <ac:spMk id="61" creationId="{9DECDBF4-02B6-4BB4-B65B-B8107AD6A9E8}"/>
          </ac:spMkLst>
        </pc:spChg>
        <pc:spChg chg="add">
          <ac:chgData name="Meharan Shaikh" userId="59d85dd0-906d-42b9-8247-60cf9904543b" providerId="ADAL" clId="{7E16F8B6-AFA4-46A2-BD34-1936D4F0F457}" dt="2024-04-26T16:40:04.384" v="19" actId="26606"/>
          <ac:spMkLst>
            <pc:docMk/>
            <pc:sldMk cId="2213692622" sldId="260"/>
            <ac:spMk id="63" creationId="{6D1A2CED-DA9B-4CCF-8215-CFC65FE71603}"/>
          </ac:spMkLst>
        </pc:spChg>
        <pc:spChg chg="add">
          <ac:chgData name="Meharan Shaikh" userId="59d85dd0-906d-42b9-8247-60cf9904543b" providerId="ADAL" clId="{7E16F8B6-AFA4-46A2-BD34-1936D4F0F457}" dt="2024-04-26T16:40:04.384" v="19" actId="26606"/>
          <ac:spMkLst>
            <pc:docMk/>
            <pc:sldMk cId="2213692622" sldId="260"/>
            <ac:spMk id="64" creationId="{562DFC44-A40C-4573-9230-B3EDB3EC8EEB}"/>
          </ac:spMkLst>
        </pc:spChg>
        <pc:spChg chg="add">
          <ac:chgData name="Meharan Shaikh" userId="59d85dd0-906d-42b9-8247-60cf9904543b" providerId="ADAL" clId="{7E16F8B6-AFA4-46A2-BD34-1936D4F0F457}" dt="2024-04-26T16:40:04.384" v="19" actId="26606"/>
          <ac:spMkLst>
            <pc:docMk/>
            <pc:sldMk cId="2213692622" sldId="260"/>
            <ac:spMk id="65" creationId="{15589D35-CF9F-4DE9-A792-8571A09E9BC9}"/>
          </ac:spMkLst>
        </pc:spChg>
        <pc:graphicFrameChg chg="add mod ord modGraphic">
          <ac:chgData name="Meharan Shaikh" userId="59d85dd0-906d-42b9-8247-60cf9904543b" providerId="ADAL" clId="{7E16F8B6-AFA4-46A2-BD34-1936D4F0F457}" dt="2024-04-26T16:42:44.162" v="46" actId="255"/>
          <ac:graphicFrameMkLst>
            <pc:docMk/>
            <pc:sldMk cId="2213692622" sldId="260"/>
            <ac:graphicFrameMk id="47" creationId="{623A38EE-A33A-01C1-9408-09A8149F7290}"/>
          </ac:graphicFrameMkLst>
        </pc:graphicFrameChg>
        <pc:picChg chg="del mod ord">
          <ac:chgData name="Meharan Shaikh" userId="59d85dd0-906d-42b9-8247-60cf9904543b" providerId="ADAL" clId="{7E16F8B6-AFA4-46A2-BD34-1936D4F0F457}" dt="2024-04-26T16:39:50.742" v="16" actId="478"/>
          <ac:picMkLst>
            <pc:docMk/>
            <pc:sldMk cId="2213692622" sldId="260"/>
            <ac:picMk id="36" creationId="{E84B87B2-2179-CC37-7EE6-39E601EDB45A}"/>
          </ac:picMkLst>
        </pc:picChg>
      </pc:sldChg>
      <pc:sldChg chg="addSp delSp modSp mod">
        <pc:chgData name="Meharan Shaikh" userId="59d85dd0-906d-42b9-8247-60cf9904543b" providerId="ADAL" clId="{7E16F8B6-AFA4-46A2-BD34-1936D4F0F457}" dt="2024-04-26T16:43:34.116" v="54" actId="255"/>
        <pc:sldMkLst>
          <pc:docMk/>
          <pc:sldMk cId="2045348928" sldId="261"/>
        </pc:sldMkLst>
        <pc:spChg chg="mod">
          <ac:chgData name="Meharan Shaikh" userId="59d85dd0-906d-42b9-8247-60cf9904543b" providerId="ADAL" clId="{7E16F8B6-AFA4-46A2-BD34-1936D4F0F457}" dt="2024-04-26T16:40:44.573" v="24" actId="26606"/>
          <ac:spMkLst>
            <pc:docMk/>
            <pc:sldMk cId="2045348928" sldId="261"/>
            <ac:spMk id="2" creationId="{68C201E2-FB8A-CB4D-D8C8-466314DE3C41}"/>
          </ac:spMkLst>
        </pc:spChg>
        <pc:spChg chg="mod">
          <ac:chgData name="Meharan Shaikh" userId="59d85dd0-906d-42b9-8247-60cf9904543b" providerId="ADAL" clId="{7E16F8B6-AFA4-46A2-BD34-1936D4F0F457}" dt="2024-04-26T16:43:34.116" v="54" actId="255"/>
          <ac:spMkLst>
            <pc:docMk/>
            <pc:sldMk cId="2045348928" sldId="261"/>
            <ac:spMk id="3" creationId="{D3D74248-FE32-E21E-5EE5-9AE8B1A2B7E7}"/>
          </ac:spMkLst>
        </pc:spChg>
        <pc:spChg chg="mod">
          <ac:chgData name="Meharan Shaikh" userId="59d85dd0-906d-42b9-8247-60cf9904543b" providerId="ADAL" clId="{7E16F8B6-AFA4-46A2-BD34-1936D4F0F457}" dt="2024-04-26T16:40:44.573" v="24" actId="26606"/>
          <ac:spMkLst>
            <pc:docMk/>
            <pc:sldMk cId="2045348928" sldId="261"/>
            <ac:spMk id="4" creationId="{93C5C70B-079A-909E-8843-AC331A14A75F}"/>
          </ac:spMkLst>
        </pc:spChg>
        <pc:spChg chg="del">
          <ac:chgData name="Meharan Shaikh" userId="59d85dd0-906d-42b9-8247-60cf9904543b" providerId="ADAL" clId="{7E16F8B6-AFA4-46A2-BD34-1936D4F0F457}" dt="2024-04-26T16:37:24.550" v="4" actId="26606"/>
          <ac:spMkLst>
            <pc:docMk/>
            <pc:sldMk cId="2045348928" sldId="261"/>
            <ac:spMk id="48" creationId="{B50AB553-2A96-4A92-96F2-93548E096954}"/>
          </ac:spMkLst>
        </pc:spChg>
        <pc:spChg chg="add del">
          <ac:chgData name="Meharan Shaikh" userId="59d85dd0-906d-42b9-8247-60cf9904543b" providerId="ADAL" clId="{7E16F8B6-AFA4-46A2-BD34-1936D4F0F457}" dt="2024-04-26T16:40:44.573" v="24" actId="26606"/>
          <ac:spMkLst>
            <pc:docMk/>
            <pc:sldMk cId="2045348928" sldId="261"/>
            <ac:spMk id="53" creationId="{B50AB553-2A96-4A92-96F2-93548E096954}"/>
          </ac:spMkLst>
        </pc:spChg>
        <pc:spChg chg="add del">
          <ac:chgData name="Meharan Shaikh" userId="59d85dd0-906d-42b9-8247-60cf9904543b" providerId="ADAL" clId="{7E16F8B6-AFA4-46A2-BD34-1936D4F0F457}" dt="2024-04-26T16:40:47.856" v="26" actId="26606"/>
          <ac:spMkLst>
            <pc:docMk/>
            <pc:sldMk cId="2045348928" sldId="261"/>
            <ac:spMk id="58" creationId="{84ECDE7A-6944-466D-8FFE-149A29BA6BAE}"/>
          </ac:spMkLst>
        </pc:spChg>
        <pc:spChg chg="add del">
          <ac:chgData name="Meharan Shaikh" userId="59d85dd0-906d-42b9-8247-60cf9904543b" providerId="ADAL" clId="{7E16F8B6-AFA4-46A2-BD34-1936D4F0F457}" dt="2024-04-26T16:40:47.856" v="26" actId="26606"/>
          <ac:spMkLst>
            <pc:docMk/>
            <pc:sldMk cId="2045348928" sldId="261"/>
            <ac:spMk id="60" creationId="{B3420082-9415-44EC-802E-C77D71D59C57}"/>
          </ac:spMkLst>
        </pc:spChg>
        <pc:spChg chg="add del">
          <ac:chgData name="Meharan Shaikh" userId="59d85dd0-906d-42b9-8247-60cf9904543b" providerId="ADAL" clId="{7E16F8B6-AFA4-46A2-BD34-1936D4F0F457}" dt="2024-04-26T16:40:47.856" v="26" actId="26606"/>
          <ac:spMkLst>
            <pc:docMk/>
            <pc:sldMk cId="2045348928" sldId="261"/>
            <ac:spMk id="62" creationId="{55A52C45-1FCB-4636-A80F-2849B8226C01}"/>
          </ac:spMkLst>
        </pc:spChg>
        <pc:spChg chg="add del">
          <ac:chgData name="Meharan Shaikh" userId="59d85dd0-906d-42b9-8247-60cf9904543b" providerId="ADAL" clId="{7E16F8B6-AFA4-46A2-BD34-1936D4F0F457}" dt="2024-04-26T16:40:47.856" v="26" actId="26606"/>
          <ac:spMkLst>
            <pc:docMk/>
            <pc:sldMk cId="2045348928" sldId="261"/>
            <ac:spMk id="64" creationId="{768EB4DD-3704-43AD-92B3-C4E0C6EA92CB}"/>
          </ac:spMkLst>
        </pc:spChg>
        <pc:spChg chg="add">
          <ac:chgData name="Meharan Shaikh" userId="59d85dd0-906d-42b9-8247-60cf9904543b" providerId="ADAL" clId="{7E16F8B6-AFA4-46A2-BD34-1936D4F0F457}" dt="2024-04-26T16:40:47.856" v="26" actId="26606"/>
          <ac:spMkLst>
            <pc:docMk/>
            <pc:sldMk cId="2045348928" sldId="261"/>
            <ac:spMk id="69" creationId="{DAF1966E-FD40-4A4A-B61B-C4DF7FA05F06}"/>
          </ac:spMkLst>
        </pc:spChg>
        <pc:spChg chg="add">
          <ac:chgData name="Meharan Shaikh" userId="59d85dd0-906d-42b9-8247-60cf9904543b" providerId="ADAL" clId="{7E16F8B6-AFA4-46A2-BD34-1936D4F0F457}" dt="2024-04-26T16:40:47.856" v="26" actId="26606"/>
          <ac:spMkLst>
            <pc:docMk/>
            <pc:sldMk cId="2045348928" sldId="261"/>
            <ac:spMk id="71" creationId="{047BFA19-D45E-416B-A404-7AF2F3F27017}"/>
          </ac:spMkLst>
        </pc:spChg>
        <pc:spChg chg="add">
          <ac:chgData name="Meharan Shaikh" userId="59d85dd0-906d-42b9-8247-60cf9904543b" providerId="ADAL" clId="{7E16F8B6-AFA4-46A2-BD34-1936D4F0F457}" dt="2024-04-26T16:40:47.856" v="26" actId="26606"/>
          <ac:spMkLst>
            <pc:docMk/>
            <pc:sldMk cId="2045348928" sldId="261"/>
            <ac:spMk id="73" creationId="{8E0105E7-23DB-4CF2-8258-FF47C7620F6E}"/>
          </ac:spMkLst>
        </pc:spChg>
        <pc:spChg chg="add">
          <ac:chgData name="Meharan Shaikh" userId="59d85dd0-906d-42b9-8247-60cf9904543b" providerId="ADAL" clId="{7E16F8B6-AFA4-46A2-BD34-1936D4F0F457}" dt="2024-04-26T16:40:47.856" v="26" actId="26606"/>
          <ac:spMkLst>
            <pc:docMk/>
            <pc:sldMk cId="2045348928" sldId="261"/>
            <ac:spMk id="75" creationId="{074B4F7D-14B2-478B-8BF5-01E4E0C5D263}"/>
          </ac:spMkLst>
        </pc:spChg>
        <pc:picChg chg="del mod ord">
          <ac:chgData name="Meharan Shaikh" userId="59d85dd0-906d-42b9-8247-60cf9904543b" providerId="ADAL" clId="{7E16F8B6-AFA4-46A2-BD34-1936D4F0F457}" dt="2024-04-26T16:40:46.018" v="25" actId="478"/>
          <ac:picMkLst>
            <pc:docMk/>
            <pc:sldMk cId="2045348928" sldId="261"/>
            <ac:picMk id="42" creationId="{5B6D26F5-D370-52FE-E580-9744A48406E5}"/>
          </ac:picMkLst>
        </pc:picChg>
      </pc:sldChg>
      <pc:sldChg chg="addSp delSp modSp mod">
        <pc:chgData name="Meharan Shaikh" userId="59d85dd0-906d-42b9-8247-60cf9904543b" providerId="ADAL" clId="{7E16F8B6-AFA4-46A2-BD34-1936D4F0F457}" dt="2024-04-26T16:41:04.300" v="32" actId="26606"/>
        <pc:sldMkLst>
          <pc:docMk/>
          <pc:sldMk cId="2990800382" sldId="262"/>
        </pc:sldMkLst>
        <pc:spChg chg="mod">
          <ac:chgData name="Meharan Shaikh" userId="59d85dd0-906d-42b9-8247-60cf9904543b" providerId="ADAL" clId="{7E16F8B6-AFA4-46A2-BD34-1936D4F0F457}" dt="2024-04-26T16:41:00.172" v="30" actId="26606"/>
          <ac:spMkLst>
            <pc:docMk/>
            <pc:sldMk cId="2990800382" sldId="262"/>
            <ac:spMk id="2" creationId="{F2C10CD3-108B-EC11-4415-AB9B13509F02}"/>
          </ac:spMkLst>
        </pc:spChg>
        <pc:spChg chg="mod">
          <ac:chgData name="Meharan Shaikh" userId="59d85dd0-906d-42b9-8247-60cf9904543b" providerId="ADAL" clId="{7E16F8B6-AFA4-46A2-BD34-1936D4F0F457}" dt="2024-04-26T16:41:04.300" v="32" actId="26606"/>
          <ac:spMkLst>
            <pc:docMk/>
            <pc:sldMk cId="2990800382" sldId="262"/>
            <ac:spMk id="3" creationId="{D2638724-CD18-F1C4-33BE-AC37572A9FEA}"/>
          </ac:spMkLst>
        </pc:spChg>
        <pc:spChg chg="mod">
          <ac:chgData name="Meharan Shaikh" userId="59d85dd0-906d-42b9-8247-60cf9904543b" providerId="ADAL" clId="{7E16F8B6-AFA4-46A2-BD34-1936D4F0F457}" dt="2024-04-26T16:41:00.172" v="30" actId="26606"/>
          <ac:spMkLst>
            <pc:docMk/>
            <pc:sldMk cId="2990800382" sldId="262"/>
            <ac:spMk id="4" creationId="{FE685053-CD9F-545C-D89F-69808E47D037}"/>
          </ac:spMkLst>
        </pc:spChg>
        <pc:spChg chg="del">
          <ac:chgData name="Meharan Shaikh" userId="59d85dd0-906d-42b9-8247-60cf9904543b" providerId="ADAL" clId="{7E16F8B6-AFA4-46A2-BD34-1936D4F0F457}" dt="2024-04-26T16:41:00.172" v="30" actId="26606"/>
          <ac:spMkLst>
            <pc:docMk/>
            <pc:sldMk cId="2990800382" sldId="262"/>
            <ac:spMk id="40" creationId="{B50AB553-2A96-4A92-96F2-93548E096954}"/>
          </ac:spMkLst>
        </pc:spChg>
        <pc:spChg chg="add del">
          <ac:chgData name="Meharan Shaikh" userId="59d85dd0-906d-42b9-8247-60cf9904543b" providerId="ADAL" clId="{7E16F8B6-AFA4-46A2-BD34-1936D4F0F457}" dt="2024-04-26T16:41:04.300" v="32" actId="26606"/>
          <ac:spMkLst>
            <pc:docMk/>
            <pc:sldMk cId="2990800382" sldId="262"/>
            <ac:spMk id="45" creationId="{84ECDE7A-6944-466D-8FFE-149A29BA6BAE}"/>
          </ac:spMkLst>
        </pc:spChg>
        <pc:spChg chg="add del">
          <ac:chgData name="Meharan Shaikh" userId="59d85dd0-906d-42b9-8247-60cf9904543b" providerId="ADAL" clId="{7E16F8B6-AFA4-46A2-BD34-1936D4F0F457}" dt="2024-04-26T16:41:04.300" v="32" actId="26606"/>
          <ac:spMkLst>
            <pc:docMk/>
            <pc:sldMk cId="2990800382" sldId="262"/>
            <ac:spMk id="47" creationId="{B3420082-9415-44EC-802E-C77D71D59C57}"/>
          </ac:spMkLst>
        </pc:spChg>
        <pc:spChg chg="add del">
          <ac:chgData name="Meharan Shaikh" userId="59d85dd0-906d-42b9-8247-60cf9904543b" providerId="ADAL" clId="{7E16F8B6-AFA4-46A2-BD34-1936D4F0F457}" dt="2024-04-26T16:41:04.300" v="32" actId="26606"/>
          <ac:spMkLst>
            <pc:docMk/>
            <pc:sldMk cId="2990800382" sldId="262"/>
            <ac:spMk id="49" creationId="{55A52C45-1FCB-4636-A80F-2849B8226C01}"/>
          </ac:spMkLst>
        </pc:spChg>
        <pc:spChg chg="add del">
          <ac:chgData name="Meharan Shaikh" userId="59d85dd0-906d-42b9-8247-60cf9904543b" providerId="ADAL" clId="{7E16F8B6-AFA4-46A2-BD34-1936D4F0F457}" dt="2024-04-26T16:41:04.300" v="32" actId="26606"/>
          <ac:spMkLst>
            <pc:docMk/>
            <pc:sldMk cId="2990800382" sldId="262"/>
            <ac:spMk id="51" creationId="{768EB4DD-3704-43AD-92B3-C4E0C6EA92CB}"/>
          </ac:spMkLst>
        </pc:spChg>
        <pc:spChg chg="add">
          <ac:chgData name="Meharan Shaikh" userId="59d85dd0-906d-42b9-8247-60cf9904543b" providerId="ADAL" clId="{7E16F8B6-AFA4-46A2-BD34-1936D4F0F457}" dt="2024-04-26T16:41:04.300" v="32" actId="26606"/>
          <ac:spMkLst>
            <pc:docMk/>
            <pc:sldMk cId="2990800382" sldId="262"/>
            <ac:spMk id="56" creationId="{DAF1966E-FD40-4A4A-B61B-C4DF7FA05F06}"/>
          </ac:spMkLst>
        </pc:spChg>
        <pc:spChg chg="add">
          <ac:chgData name="Meharan Shaikh" userId="59d85dd0-906d-42b9-8247-60cf9904543b" providerId="ADAL" clId="{7E16F8B6-AFA4-46A2-BD34-1936D4F0F457}" dt="2024-04-26T16:41:04.300" v="32" actId="26606"/>
          <ac:spMkLst>
            <pc:docMk/>
            <pc:sldMk cId="2990800382" sldId="262"/>
            <ac:spMk id="58" creationId="{047BFA19-D45E-416B-A404-7AF2F3F27017}"/>
          </ac:spMkLst>
        </pc:spChg>
        <pc:spChg chg="add">
          <ac:chgData name="Meharan Shaikh" userId="59d85dd0-906d-42b9-8247-60cf9904543b" providerId="ADAL" clId="{7E16F8B6-AFA4-46A2-BD34-1936D4F0F457}" dt="2024-04-26T16:41:04.300" v="32" actId="26606"/>
          <ac:spMkLst>
            <pc:docMk/>
            <pc:sldMk cId="2990800382" sldId="262"/>
            <ac:spMk id="60" creationId="{8E0105E7-23DB-4CF2-8258-FF47C7620F6E}"/>
          </ac:spMkLst>
        </pc:spChg>
        <pc:spChg chg="add">
          <ac:chgData name="Meharan Shaikh" userId="59d85dd0-906d-42b9-8247-60cf9904543b" providerId="ADAL" clId="{7E16F8B6-AFA4-46A2-BD34-1936D4F0F457}" dt="2024-04-26T16:41:04.300" v="32" actId="26606"/>
          <ac:spMkLst>
            <pc:docMk/>
            <pc:sldMk cId="2990800382" sldId="262"/>
            <ac:spMk id="62" creationId="{074B4F7D-14B2-478B-8BF5-01E4E0C5D263}"/>
          </ac:spMkLst>
        </pc:spChg>
        <pc:picChg chg="del mod ord">
          <ac:chgData name="Meharan Shaikh" userId="59d85dd0-906d-42b9-8247-60cf9904543b" providerId="ADAL" clId="{7E16F8B6-AFA4-46A2-BD34-1936D4F0F457}" dt="2024-04-26T16:41:01.789" v="31" actId="478"/>
          <ac:picMkLst>
            <pc:docMk/>
            <pc:sldMk cId="2990800382" sldId="262"/>
            <ac:picMk id="36" creationId="{28E8A79C-ED7B-00E6-AD40-EBFE7CC70D74}"/>
          </ac:picMkLst>
        </pc:picChg>
      </pc:sldChg>
      <pc:sldChg chg="addSp delSp modSp mod">
        <pc:chgData name="Meharan Shaikh" userId="59d85dd0-906d-42b9-8247-60cf9904543b" providerId="ADAL" clId="{7E16F8B6-AFA4-46A2-BD34-1936D4F0F457}" dt="2024-04-26T16:43:54.264" v="58" actId="14100"/>
        <pc:sldMkLst>
          <pc:docMk/>
          <pc:sldMk cId="2631995980" sldId="263"/>
        </pc:sldMkLst>
        <pc:spChg chg="mod">
          <ac:chgData name="Meharan Shaikh" userId="59d85dd0-906d-42b9-8247-60cf9904543b" providerId="ADAL" clId="{7E16F8B6-AFA4-46A2-BD34-1936D4F0F457}" dt="2024-04-26T16:40:52.538" v="27" actId="26606"/>
          <ac:spMkLst>
            <pc:docMk/>
            <pc:sldMk cId="2631995980" sldId="263"/>
            <ac:spMk id="2" creationId="{68C201E2-FB8A-CB4D-D8C8-466314DE3C41}"/>
          </ac:spMkLst>
        </pc:spChg>
        <pc:spChg chg="mod">
          <ac:chgData name="Meharan Shaikh" userId="59d85dd0-906d-42b9-8247-60cf9904543b" providerId="ADAL" clId="{7E16F8B6-AFA4-46A2-BD34-1936D4F0F457}" dt="2024-04-26T16:43:54.264" v="58" actId="14100"/>
          <ac:spMkLst>
            <pc:docMk/>
            <pc:sldMk cId="2631995980" sldId="263"/>
            <ac:spMk id="3" creationId="{D3D74248-FE32-E21E-5EE5-9AE8B1A2B7E7}"/>
          </ac:spMkLst>
        </pc:spChg>
        <pc:spChg chg="mod">
          <ac:chgData name="Meharan Shaikh" userId="59d85dd0-906d-42b9-8247-60cf9904543b" providerId="ADAL" clId="{7E16F8B6-AFA4-46A2-BD34-1936D4F0F457}" dt="2024-04-26T16:40:52.538" v="27" actId="26606"/>
          <ac:spMkLst>
            <pc:docMk/>
            <pc:sldMk cId="2631995980" sldId="263"/>
            <ac:spMk id="4" creationId="{B9DDDE43-AD7D-F332-2354-2401583EE0CE}"/>
          </ac:spMkLst>
        </pc:spChg>
        <pc:spChg chg="del">
          <ac:chgData name="Meharan Shaikh" userId="59d85dd0-906d-42b9-8247-60cf9904543b" providerId="ADAL" clId="{7E16F8B6-AFA4-46A2-BD34-1936D4F0F457}" dt="2024-04-26T16:40:52.538" v="27" actId="26606"/>
          <ac:spMkLst>
            <pc:docMk/>
            <pc:sldMk cId="2631995980" sldId="263"/>
            <ac:spMk id="40" creationId="{B50AB553-2A96-4A92-96F2-93548E096954}"/>
          </ac:spMkLst>
        </pc:spChg>
        <pc:spChg chg="add del">
          <ac:chgData name="Meharan Shaikh" userId="59d85dd0-906d-42b9-8247-60cf9904543b" providerId="ADAL" clId="{7E16F8B6-AFA4-46A2-BD34-1936D4F0F457}" dt="2024-04-26T16:40:55.791" v="29" actId="26606"/>
          <ac:spMkLst>
            <pc:docMk/>
            <pc:sldMk cId="2631995980" sldId="263"/>
            <ac:spMk id="45" creationId="{84ECDE7A-6944-466D-8FFE-149A29BA6BAE}"/>
          </ac:spMkLst>
        </pc:spChg>
        <pc:spChg chg="add del">
          <ac:chgData name="Meharan Shaikh" userId="59d85dd0-906d-42b9-8247-60cf9904543b" providerId="ADAL" clId="{7E16F8B6-AFA4-46A2-BD34-1936D4F0F457}" dt="2024-04-26T16:40:55.791" v="29" actId="26606"/>
          <ac:spMkLst>
            <pc:docMk/>
            <pc:sldMk cId="2631995980" sldId="263"/>
            <ac:spMk id="47" creationId="{B3420082-9415-44EC-802E-C77D71D59C57}"/>
          </ac:spMkLst>
        </pc:spChg>
        <pc:spChg chg="add del">
          <ac:chgData name="Meharan Shaikh" userId="59d85dd0-906d-42b9-8247-60cf9904543b" providerId="ADAL" clId="{7E16F8B6-AFA4-46A2-BD34-1936D4F0F457}" dt="2024-04-26T16:40:55.791" v="29" actId="26606"/>
          <ac:spMkLst>
            <pc:docMk/>
            <pc:sldMk cId="2631995980" sldId="263"/>
            <ac:spMk id="49" creationId="{55A52C45-1FCB-4636-A80F-2849B8226C01}"/>
          </ac:spMkLst>
        </pc:spChg>
        <pc:spChg chg="add del">
          <ac:chgData name="Meharan Shaikh" userId="59d85dd0-906d-42b9-8247-60cf9904543b" providerId="ADAL" clId="{7E16F8B6-AFA4-46A2-BD34-1936D4F0F457}" dt="2024-04-26T16:40:55.791" v="29" actId="26606"/>
          <ac:spMkLst>
            <pc:docMk/>
            <pc:sldMk cId="2631995980" sldId="263"/>
            <ac:spMk id="51" creationId="{768EB4DD-3704-43AD-92B3-C4E0C6EA92CB}"/>
          </ac:spMkLst>
        </pc:spChg>
        <pc:spChg chg="add">
          <ac:chgData name="Meharan Shaikh" userId="59d85dd0-906d-42b9-8247-60cf9904543b" providerId="ADAL" clId="{7E16F8B6-AFA4-46A2-BD34-1936D4F0F457}" dt="2024-04-26T16:40:55.791" v="29" actId="26606"/>
          <ac:spMkLst>
            <pc:docMk/>
            <pc:sldMk cId="2631995980" sldId="263"/>
            <ac:spMk id="56" creationId="{DAF1966E-FD40-4A4A-B61B-C4DF7FA05F06}"/>
          </ac:spMkLst>
        </pc:spChg>
        <pc:spChg chg="add">
          <ac:chgData name="Meharan Shaikh" userId="59d85dd0-906d-42b9-8247-60cf9904543b" providerId="ADAL" clId="{7E16F8B6-AFA4-46A2-BD34-1936D4F0F457}" dt="2024-04-26T16:40:55.791" v="29" actId="26606"/>
          <ac:spMkLst>
            <pc:docMk/>
            <pc:sldMk cId="2631995980" sldId="263"/>
            <ac:spMk id="58" creationId="{047BFA19-D45E-416B-A404-7AF2F3F27017}"/>
          </ac:spMkLst>
        </pc:spChg>
        <pc:spChg chg="add">
          <ac:chgData name="Meharan Shaikh" userId="59d85dd0-906d-42b9-8247-60cf9904543b" providerId="ADAL" clId="{7E16F8B6-AFA4-46A2-BD34-1936D4F0F457}" dt="2024-04-26T16:40:55.791" v="29" actId="26606"/>
          <ac:spMkLst>
            <pc:docMk/>
            <pc:sldMk cId="2631995980" sldId="263"/>
            <ac:spMk id="60" creationId="{8E0105E7-23DB-4CF2-8258-FF47C7620F6E}"/>
          </ac:spMkLst>
        </pc:spChg>
        <pc:spChg chg="add">
          <ac:chgData name="Meharan Shaikh" userId="59d85dd0-906d-42b9-8247-60cf9904543b" providerId="ADAL" clId="{7E16F8B6-AFA4-46A2-BD34-1936D4F0F457}" dt="2024-04-26T16:40:55.791" v="29" actId="26606"/>
          <ac:spMkLst>
            <pc:docMk/>
            <pc:sldMk cId="2631995980" sldId="263"/>
            <ac:spMk id="62" creationId="{074B4F7D-14B2-478B-8BF5-01E4E0C5D263}"/>
          </ac:spMkLst>
        </pc:spChg>
        <pc:picChg chg="del mod ord">
          <ac:chgData name="Meharan Shaikh" userId="59d85dd0-906d-42b9-8247-60cf9904543b" providerId="ADAL" clId="{7E16F8B6-AFA4-46A2-BD34-1936D4F0F457}" dt="2024-04-26T16:40:54.035" v="28" actId="478"/>
          <ac:picMkLst>
            <pc:docMk/>
            <pc:sldMk cId="2631995980" sldId="263"/>
            <ac:picMk id="36" creationId="{179A4902-4A81-A49A-AF4E-8503D031A261}"/>
          </ac:picMkLst>
        </pc:picChg>
      </pc:sldChg>
      <pc:sldChg chg="addSp delSp modSp mod">
        <pc:chgData name="Meharan Shaikh" userId="59d85dd0-906d-42b9-8247-60cf9904543b" providerId="ADAL" clId="{7E16F8B6-AFA4-46A2-BD34-1936D4F0F457}" dt="2024-04-26T16:41:09.263" v="33" actId="26606"/>
        <pc:sldMkLst>
          <pc:docMk/>
          <pc:sldMk cId="801159756" sldId="264"/>
        </pc:sldMkLst>
        <pc:spChg chg="mod">
          <ac:chgData name="Meharan Shaikh" userId="59d85dd0-906d-42b9-8247-60cf9904543b" providerId="ADAL" clId="{7E16F8B6-AFA4-46A2-BD34-1936D4F0F457}" dt="2024-04-26T16:38:54.184" v="11" actId="26606"/>
          <ac:spMkLst>
            <pc:docMk/>
            <pc:sldMk cId="801159756" sldId="264"/>
            <ac:spMk id="2" creationId="{52EE54E8-9E8E-32D8-5386-C3C9D37B11DC}"/>
          </ac:spMkLst>
        </pc:spChg>
        <pc:spChg chg="mod">
          <ac:chgData name="Meharan Shaikh" userId="59d85dd0-906d-42b9-8247-60cf9904543b" providerId="ADAL" clId="{7E16F8B6-AFA4-46A2-BD34-1936D4F0F457}" dt="2024-04-26T16:38:54.184" v="11" actId="26606"/>
          <ac:spMkLst>
            <pc:docMk/>
            <pc:sldMk cId="801159756" sldId="264"/>
            <ac:spMk id="3" creationId="{98848493-35CB-3429-018B-AC148719D941}"/>
          </ac:spMkLst>
        </pc:spChg>
        <pc:spChg chg="mod">
          <ac:chgData name="Meharan Shaikh" userId="59d85dd0-906d-42b9-8247-60cf9904543b" providerId="ADAL" clId="{7E16F8B6-AFA4-46A2-BD34-1936D4F0F457}" dt="2024-04-26T16:38:54.184" v="11" actId="26606"/>
          <ac:spMkLst>
            <pc:docMk/>
            <pc:sldMk cId="801159756" sldId="264"/>
            <ac:spMk id="4" creationId="{4263ECFC-6EF8-C001-FD57-293F0E0AD6A3}"/>
          </ac:spMkLst>
        </pc:spChg>
        <pc:spChg chg="del">
          <ac:chgData name="Meharan Shaikh" userId="59d85dd0-906d-42b9-8247-60cf9904543b" providerId="ADAL" clId="{7E16F8B6-AFA4-46A2-BD34-1936D4F0F457}" dt="2024-04-26T16:38:29.428" v="8" actId="26606"/>
          <ac:spMkLst>
            <pc:docMk/>
            <pc:sldMk cId="801159756" sldId="264"/>
            <ac:spMk id="40" creationId="{B50AB553-2A96-4A92-96F2-93548E096954}"/>
          </ac:spMkLst>
        </pc:spChg>
        <pc:spChg chg="add del">
          <ac:chgData name="Meharan Shaikh" userId="59d85dd0-906d-42b9-8247-60cf9904543b" providerId="ADAL" clId="{7E16F8B6-AFA4-46A2-BD34-1936D4F0F457}" dt="2024-04-26T16:38:34.659" v="10" actId="26606"/>
          <ac:spMkLst>
            <pc:docMk/>
            <pc:sldMk cId="801159756" sldId="264"/>
            <ac:spMk id="45" creationId="{45D37F4E-DDB4-456B-97E0-9937730A039F}"/>
          </ac:spMkLst>
        </pc:spChg>
        <pc:spChg chg="add del">
          <ac:chgData name="Meharan Shaikh" userId="59d85dd0-906d-42b9-8247-60cf9904543b" providerId="ADAL" clId="{7E16F8B6-AFA4-46A2-BD34-1936D4F0F457}" dt="2024-04-26T16:38:34.659" v="10" actId="26606"/>
          <ac:spMkLst>
            <pc:docMk/>
            <pc:sldMk cId="801159756" sldId="264"/>
            <ac:spMk id="47" creationId="{B2DD41CD-8F47-4F56-AD12-4E2FF7696987}"/>
          </ac:spMkLst>
        </pc:spChg>
        <pc:spChg chg="add del">
          <ac:chgData name="Meharan Shaikh" userId="59d85dd0-906d-42b9-8247-60cf9904543b" providerId="ADAL" clId="{7E16F8B6-AFA4-46A2-BD34-1936D4F0F457}" dt="2024-04-26T16:38:54.184" v="11" actId="26606"/>
          <ac:spMkLst>
            <pc:docMk/>
            <pc:sldMk cId="801159756" sldId="264"/>
            <ac:spMk id="52" creationId="{84697CDA-BDB7-4883-B48B-1D4EDB2F0E93}"/>
          </ac:spMkLst>
        </pc:spChg>
        <pc:spChg chg="add del">
          <ac:chgData name="Meharan Shaikh" userId="59d85dd0-906d-42b9-8247-60cf9904543b" providerId="ADAL" clId="{7E16F8B6-AFA4-46A2-BD34-1936D4F0F457}" dt="2024-04-26T16:38:54.184" v="11" actId="26606"/>
          <ac:spMkLst>
            <pc:docMk/>
            <pc:sldMk cId="801159756" sldId="264"/>
            <ac:spMk id="54" creationId="{0DC0EC46-2230-4728-856D-F3531112101A}"/>
          </ac:spMkLst>
        </pc:spChg>
        <pc:spChg chg="add del">
          <ac:chgData name="Meharan Shaikh" userId="59d85dd0-906d-42b9-8247-60cf9904543b" providerId="ADAL" clId="{7E16F8B6-AFA4-46A2-BD34-1936D4F0F457}" dt="2024-04-26T16:38:54.184" v="11" actId="26606"/>
          <ac:spMkLst>
            <pc:docMk/>
            <pc:sldMk cId="801159756" sldId="264"/>
            <ac:spMk id="56" creationId="{16A12243-4887-4E89-8347-1146AE5D14FC}"/>
          </ac:spMkLst>
        </pc:spChg>
        <pc:spChg chg="add del">
          <ac:chgData name="Meharan Shaikh" userId="59d85dd0-906d-42b9-8247-60cf9904543b" providerId="ADAL" clId="{7E16F8B6-AFA4-46A2-BD34-1936D4F0F457}" dt="2024-04-26T16:41:09.263" v="33" actId="26606"/>
          <ac:spMkLst>
            <pc:docMk/>
            <pc:sldMk cId="801159756" sldId="264"/>
            <ac:spMk id="61" creationId="{DAF1966E-FD40-4A4A-B61B-C4DF7FA05F06}"/>
          </ac:spMkLst>
        </pc:spChg>
        <pc:spChg chg="add del">
          <ac:chgData name="Meharan Shaikh" userId="59d85dd0-906d-42b9-8247-60cf9904543b" providerId="ADAL" clId="{7E16F8B6-AFA4-46A2-BD34-1936D4F0F457}" dt="2024-04-26T16:41:09.263" v="33" actId="26606"/>
          <ac:spMkLst>
            <pc:docMk/>
            <pc:sldMk cId="801159756" sldId="264"/>
            <ac:spMk id="63" creationId="{047BFA19-D45E-416B-A404-7AF2F3F27017}"/>
          </ac:spMkLst>
        </pc:spChg>
        <pc:spChg chg="add del">
          <ac:chgData name="Meharan Shaikh" userId="59d85dd0-906d-42b9-8247-60cf9904543b" providerId="ADAL" clId="{7E16F8B6-AFA4-46A2-BD34-1936D4F0F457}" dt="2024-04-26T16:41:09.263" v="33" actId="26606"/>
          <ac:spMkLst>
            <pc:docMk/>
            <pc:sldMk cId="801159756" sldId="264"/>
            <ac:spMk id="65" creationId="{8E0105E7-23DB-4CF2-8258-FF47C7620F6E}"/>
          </ac:spMkLst>
        </pc:spChg>
        <pc:spChg chg="add del">
          <ac:chgData name="Meharan Shaikh" userId="59d85dd0-906d-42b9-8247-60cf9904543b" providerId="ADAL" clId="{7E16F8B6-AFA4-46A2-BD34-1936D4F0F457}" dt="2024-04-26T16:41:09.263" v="33" actId="26606"/>
          <ac:spMkLst>
            <pc:docMk/>
            <pc:sldMk cId="801159756" sldId="264"/>
            <ac:spMk id="67" creationId="{074B4F7D-14B2-478B-8BF5-01E4E0C5D263}"/>
          </ac:spMkLst>
        </pc:spChg>
        <pc:spChg chg="add">
          <ac:chgData name="Meharan Shaikh" userId="59d85dd0-906d-42b9-8247-60cf9904543b" providerId="ADAL" clId="{7E16F8B6-AFA4-46A2-BD34-1936D4F0F457}" dt="2024-04-26T16:41:09.263" v="33" actId="26606"/>
          <ac:spMkLst>
            <pc:docMk/>
            <pc:sldMk cId="801159756" sldId="264"/>
            <ac:spMk id="72" creationId="{DAF1966E-FD40-4A4A-B61B-C4DF7FA05F06}"/>
          </ac:spMkLst>
        </pc:spChg>
        <pc:spChg chg="add">
          <ac:chgData name="Meharan Shaikh" userId="59d85dd0-906d-42b9-8247-60cf9904543b" providerId="ADAL" clId="{7E16F8B6-AFA4-46A2-BD34-1936D4F0F457}" dt="2024-04-26T16:41:09.263" v="33" actId="26606"/>
          <ac:spMkLst>
            <pc:docMk/>
            <pc:sldMk cId="801159756" sldId="264"/>
            <ac:spMk id="74" creationId="{047BFA19-D45E-416B-A404-7AF2F3F27017}"/>
          </ac:spMkLst>
        </pc:spChg>
        <pc:spChg chg="add">
          <ac:chgData name="Meharan Shaikh" userId="59d85dd0-906d-42b9-8247-60cf9904543b" providerId="ADAL" clId="{7E16F8B6-AFA4-46A2-BD34-1936D4F0F457}" dt="2024-04-26T16:41:09.263" v="33" actId="26606"/>
          <ac:spMkLst>
            <pc:docMk/>
            <pc:sldMk cId="801159756" sldId="264"/>
            <ac:spMk id="76" creationId="{8E0105E7-23DB-4CF2-8258-FF47C7620F6E}"/>
          </ac:spMkLst>
        </pc:spChg>
        <pc:spChg chg="add">
          <ac:chgData name="Meharan Shaikh" userId="59d85dd0-906d-42b9-8247-60cf9904543b" providerId="ADAL" clId="{7E16F8B6-AFA4-46A2-BD34-1936D4F0F457}" dt="2024-04-26T16:41:09.263" v="33" actId="26606"/>
          <ac:spMkLst>
            <pc:docMk/>
            <pc:sldMk cId="801159756" sldId="264"/>
            <ac:spMk id="78" creationId="{074B4F7D-14B2-478B-8BF5-01E4E0C5D263}"/>
          </ac:spMkLst>
        </pc:spChg>
        <pc:picChg chg="del mod ord">
          <ac:chgData name="Meharan Shaikh" userId="59d85dd0-906d-42b9-8247-60cf9904543b" providerId="ADAL" clId="{7E16F8B6-AFA4-46A2-BD34-1936D4F0F457}" dt="2024-04-26T16:38:31.439" v="9" actId="478"/>
          <ac:picMkLst>
            <pc:docMk/>
            <pc:sldMk cId="801159756" sldId="264"/>
            <ac:picMk id="36" creationId="{3274F3D0-0904-FC29-B040-3298F35212D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54006-EAFB-478C-BEFD-E455D376C3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6D09054-7B76-4F93-A269-E0A2061D3E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Project Overview</a:t>
          </a:r>
          <a:endParaRPr lang="en-US"/>
        </a:p>
      </dgm:t>
    </dgm:pt>
    <dgm:pt modelId="{CA50AFD0-9306-4272-9EF3-0B6AF7275DBD}" type="parTrans" cxnId="{059FA0F7-1D20-49B4-90B6-2C3AA49413ED}">
      <dgm:prSet/>
      <dgm:spPr/>
      <dgm:t>
        <a:bodyPr/>
        <a:lstStyle/>
        <a:p>
          <a:endParaRPr lang="en-US"/>
        </a:p>
      </dgm:t>
    </dgm:pt>
    <dgm:pt modelId="{67FC3AC2-6E73-4E1E-AB87-0735D6596826}" type="sibTrans" cxnId="{059FA0F7-1D20-49B4-90B6-2C3AA49413ED}">
      <dgm:prSet/>
      <dgm:spPr/>
      <dgm:t>
        <a:bodyPr/>
        <a:lstStyle/>
        <a:p>
          <a:endParaRPr lang="en-US"/>
        </a:p>
      </dgm:t>
    </dgm:pt>
    <dgm:pt modelId="{E0A5A88C-E3BD-4F64-B47B-B2ED233038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Data from SQL</a:t>
          </a:r>
          <a:endParaRPr lang="en-US"/>
        </a:p>
      </dgm:t>
    </dgm:pt>
    <dgm:pt modelId="{939D414B-FF5E-4B4B-9F33-D77D0A69E582}" type="parTrans" cxnId="{D5BE5C28-9560-4ED0-8B56-1652CCFDB14F}">
      <dgm:prSet/>
      <dgm:spPr/>
      <dgm:t>
        <a:bodyPr/>
        <a:lstStyle/>
        <a:p>
          <a:endParaRPr lang="en-US"/>
        </a:p>
      </dgm:t>
    </dgm:pt>
    <dgm:pt modelId="{C2AD33BE-85B6-482F-92DF-B08B9489994E}" type="sibTrans" cxnId="{D5BE5C28-9560-4ED0-8B56-1652CCFDB14F}">
      <dgm:prSet/>
      <dgm:spPr/>
      <dgm:t>
        <a:bodyPr/>
        <a:lstStyle/>
        <a:p>
          <a:endParaRPr lang="en-US"/>
        </a:p>
      </dgm:t>
    </dgm:pt>
    <dgm:pt modelId="{E5CF9A0D-3904-487F-A940-B26C141CBC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Data Processing and DAX</a:t>
          </a:r>
          <a:endParaRPr lang="en-US"/>
        </a:p>
      </dgm:t>
    </dgm:pt>
    <dgm:pt modelId="{B78EA11A-D3D7-46F3-873D-D46B4FA2EBE2}" type="parTrans" cxnId="{602F8E8B-2BC0-4BFB-A9DA-E30C4D99D758}">
      <dgm:prSet/>
      <dgm:spPr/>
      <dgm:t>
        <a:bodyPr/>
        <a:lstStyle/>
        <a:p>
          <a:endParaRPr lang="en-US"/>
        </a:p>
      </dgm:t>
    </dgm:pt>
    <dgm:pt modelId="{A9B70A53-35AB-45F3-82D3-2D831088D7AC}" type="sibTrans" cxnId="{602F8E8B-2BC0-4BFB-A9DA-E30C4D99D758}">
      <dgm:prSet/>
      <dgm:spPr/>
      <dgm:t>
        <a:bodyPr/>
        <a:lstStyle/>
        <a:p>
          <a:endParaRPr lang="en-US"/>
        </a:p>
      </dgm:t>
    </dgm:pt>
    <dgm:pt modelId="{00A6F5CA-6E38-475E-9DAE-66CCFDED70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Dashboard &amp; Insights</a:t>
          </a:r>
          <a:endParaRPr lang="en-US"/>
        </a:p>
      </dgm:t>
    </dgm:pt>
    <dgm:pt modelId="{C652B1FE-381C-4C28-BD4D-C9B698B7765B}" type="parTrans" cxnId="{29A40C4E-1B12-4A1E-A6B4-1C3398497D0C}">
      <dgm:prSet/>
      <dgm:spPr/>
      <dgm:t>
        <a:bodyPr/>
        <a:lstStyle/>
        <a:p>
          <a:endParaRPr lang="en-US"/>
        </a:p>
      </dgm:t>
    </dgm:pt>
    <dgm:pt modelId="{6A372C26-CD0C-4679-BEDA-72035804A0FF}" type="sibTrans" cxnId="{29A40C4E-1B12-4A1E-A6B4-1C3398497D0C}">
      <dgm:prSet/>
      <dgm:spPr/>
      <dgm:t>
        <a:bodyPr/>
        <a:lstStyle/>
        <a:p>
          <a:endParaRPr lang="en-US"/>
        </a:p>
      </dgm:t>
    </dgm:pt>
    <dgm:pt modelId="{7FF593F4-25A7-47A7-B05D-FC3F50D50ED0}" type="pres">
      <dgm:prSet presAssocID="{5FD54006-EAFB-478C-BEFD-E455D376C38E}" presName="root" presStyleCnt="0">
        <dgm:presLayoutVars>
          <dgm:dir/>
          <dgm:resizeHandles val="exact"/>
        </dgm:presLayoutVars>
      </dgm:prSet>
      <dgm:spPr/>
    </dgm:pt>
    <dgm:pt modelId="{934B4634-0FC8-4DAB-AD0B-D9D7D0FDC92A}" type="pres">
      <dgm:prSet presAssocID="{46D09054-7B76-4F93-A269-E0A2061D3EA5}" presName="compNode" presStyleCnt="0"/>
      <dgm:spPr/>
    </dgm:pt>
    <dgm:pt modelId="{D9A6216A-BDB6-4C3C-865F-5B761133611F}" type="pres">
      <dgm:prSet presAssocID="{46D09054-7B76-4F93-A269-E0A2061D3EA5}" presName="iconBgRect" presStyleLbl="bgShp" presStyleIdx="0" presStyleCnt="4"/>
      <dgm:spPr/>
    </dgm:pt>
    <dgm:pt modelId="{0BE5F3F8-A137-453A-ACA4-A376BBDED947}" type="pres">
      <dgm:prSet presAssocID="{46D09054-7B76-4F93-A269-E0A2061D3E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39605E-6966-44AA-A5B4-E2BEA4BAA80F}" type="pres">
      <dgm:prSet presAssocID="{46D09054-7B76-4F93-A269-E0A2061D3EA5}" presName="spaceRect" presStyleCnt="0"/>
      <dgm:spPr/>
    </dgm:pt>
    <dgm:pt modelId="{E4440E99-8DDA-433B-A59B-9093A56893C2}" type="pres">
      <dgm:prSet presAssocID="{46D09054-7B76-4F93-A269-E0A2061D3EA5}" presName="textRect" presStyleLbl="revTx" presStyleIdx="0" presStyleCnt="4">
        <dgm:presLayoutVars>
          <dgm:chMax val="1"/>
          <dgm:chPref val="1"/>
        </dgm:presLayoutVars>
      </dgm:prSet>
      <dgm:spPr/>
    </dgm:pt>
    <dgm:pt modelId="{178DA0F4-E2FA-4196-BC61-FF57FBA8D036}" type="pres">
      <dgm:prSet presAssocID="{67FC3AC2-6E73-4E1E-AB87-0735D6596826}" presName="sibTrans" presStyleCnt="0"/>
      <dgm:spPr/>
    </dgm:pt>
    <dgm:pt modelId="{6267AD1F-21C8-422A-8603-37FAD1DEAADE}" type="pres">
      <dgm:prSet presAssocID="{E0A5A88C-E3BD-4F64-B47B-B2ED2330384E}" presName="compNode" presStyleCnt="0"/>
      <dgm:spPr/>
    </dgm:pt>
    <dgm:pt modelId="{89EFCDBD-3415-4920-A544-7CDB07C5A02E}" type="pres">
      <dgm:prSet presAssocID="{E0A5A88C-E3BD-4F64-B47B-B2ED2330384E}" presName="iconBgRect" presStyleLbl="bgShp" presStyleIdx="1" presStyleCnt="4"/>
      <dgm:spPr/>
    </dgm:pt>
    <dgm:pt modelId="{2FB946AE-DC07-4360-BE60-130D40CB0876}" type="pres">
      <dgm:prSet presAssocID="{E0A5A88C-E3BD-4F64-B47B-B2ED23303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084578-A17C-4A60-8C04-2389FCD95F50}" type="pres">
      <dgm:prSet presAssocID="{E0A5A88C-E3BD-4F64-B47B-B2ED2330384E}" presName="spaceRect" presStyleCnt="0"/>
      <dgm:spPr/>
    </dgm:pt>
    <dgm:pt modelId="{C38B8C27-B09E-42B9-80CC-9DEE7CDEE419}" type="pres">
      <dgm:prSet presAssocID="{E0A5A88C-E3BD-4F64-B47B-B2ED2330384E}" presName="textRect" presStyleLbl="revTx" presStyleIdx="1" presStyleCnt="4">
        <dgm:presLayoutVars>
          <dgm:chMax val="1"/>
          <dgm:chPref val="1"/>
        </dgm:presLayoutVars>
      </dgm:prSet>
      <dgm:spPr/>
    </dgm:pt>
    <dgm:pt modelId="{9C76969B-4FB6-4762-B8D5-990D89953978}" type="pres">
      <dgm:prSet presAssocID="{C2AD33BE-85B6-482F-92DF-B08B9489994E}" presName="sibTrans" presStyleCnt="0"/>
      <dgm:spPr/>
    </dgm:pt>
    <dgm:pt modelId="{329318E8-4269-4044-8471-267C6AFB9FDA}" type="pres">
      <dgm:prSet presAssocID="{E5CF9A0D-3904-487F-A940-B26C141CBC03}" presName="compNode" presStyleCnt="0"/>
      <dgm:spPr/>
    </dgm:pt>
    <dgm:pt modelId="{DD124BBF-89F9-4529-A7AC-22A87015290E}" type="pres">
      <dgm:prSet presAssocID="{E5CF9A0D-3904-487F-A940-B26C141CBC03}" presName="iconBgRect" presStyleLbl="bgShp" presStyleIdx="2" presStyleCnt="4"/>
      <dgm:spPr/>
    </dgm:pt>
    <dgm:pt modelId="{6958C8B5-4635-496E-8C0C-883044EB7A35}" type="pres">
      <dgm:prSet presAssocID="{E5CF9A0D-3904-487F-A940-B26C141CBC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D645D90-A9FB-498C-80CF-F17EC972A6F3}" type="pres">
      <dgm:prSet presAssocID="{E5CF9A0D-3904-487F-A940-B26C141CBC03}" presName="spaceRect" presStyleCnt="0"/>
      <dgm:spPr/>
    </dgm:pt>
    <dgm:pt modelId="{FE9C5E73-BC69-4452-B8D2-9035ED1CEA3E}" type="pres">
      <dgm:prSet presAssocID="{E5CF9A0D-3904-487F-A940-B26C141CBC03}" presName="textRect" presStyleLbl="revTx" presStyleIdx="2" presStyleCnt="4">
        <dgm:presLayoutVars>
          <dgm:chMax val="1"/>
          <dgm:chPref val="1"/>
        </dgm:presLayoutVars>
      </dgm:prSet>
      <dgm:spPr/>
    </dgm:pt>
    <dgm:pt modelId="{76DB588B-CD78-4B8C-B0F6-747E634B8696}" type="pres">
      <dgm:prSet presAssocID="{A9B70A53-35AB-45F3-82D3-2D831088D7AC}" presName="sibTrans" presStyleCnt="0"/>
      <dgm:spPr/>
    </dgm:pt>
    <dgm:pt modelId="{DC8ECA09-049D-40F1-B206-83ED7153EA5A}" type="pres">
      <dgm:prSet presAssocID="{00A6F5CA-6E38-475E-9DAE-66CCFDED70EB}" presName="compNode" presStyleCnt="0"/>
      <dgm:spPr/>
    </dgm:pt>
    <dgm:pt modelId="{BC9EB07A-F0CF-4176-83B3-1266F247AE27}" type="pres">
      <dgm:prSet presAssocID="{00A6F5CA-6E38-475E-9DAE-66CCFDED70EB}" presName="iconBgRect" presStyleLbl="bgShp" presStyleIdx="3" presStyleCnt="4"/>
      <dgm:spPr/>
    </dgm:pt>
    <dgm:pt modelId="{098E37D9-664D-43B1-B344-FAA0E6B13D3A}" type="pres">
      <dgm:prSet presAssocID="{00A6F5CA-6E38-475E-9DAE-66CCFDED70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9C6F972-B0DB-4872-B72D-2931E7D5D756}" type="pres">
      <dgm:prSet presAssocID="{00A6F5CA-6E38-475E-9DAE-66CCFDED70EB}" presName="spaceRect" presStyleCnt="0"/>
      <dgm:spPr/>
    </dgm:pt>
    <dgm:pt modelId="{3217AEA8-8095-4072-81C3-5A61B3D9B36E}" type="pres">
      <dgm:prSet presAssocID="{00A6F5CA-6E38-475E-9DAE-66CCFDED70E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BE5C28-9560-4ED0-8B56-1652CCFDB14F}" srcId="{5FD54006-EAFB-478C-BEFD-E455D376C38E}" destId="{E0A5A88C-E3BD-4F64-B47B-B2ED2330384E}" srcOrd="1" destOrd="0" parTransId="{939D414B-FF5E-4B4B-9F33-D77D0A69E582}" sibTransId="{C2AD33BE-85B6-482F-92DF-B08B9489994E}"/>
    <dgm:cxn modelId="{29A40C4E-1B12-4A1E-A6B4-1C3398497D0C}" srcId="{5FD54006-EAFB-478C-BEFD-E455D376C38E}" destId="{00A6F5CA-6E38-475E-9DAE-66CCFDED70EB}" srcOrd="3" destOrd="0" parTransId="{C652B1FE-381C-4C28-BD4D-C9B698B7765B}" sibTransId="{6A372C26-CD0C-4679-BEDA-72035804A0FF}"/>
    <dgm:cxn modelId="{42E3AF70-8906-4BA8-99F2-627F8BB0BFA7}" type="presOf" srcId="{46D09054-7B76-4F93-A269-E0A2061D3EA5}" destId="{E4440E99-8DDA-433B-A59B-9093A56893C2}" srcOrd="0" destOrd="0" presId="urn:microsoft.com/office/officeart/2018/5/layout/IconCircleLabelList"/>
    <dgm:cxn modelId="{81DAB488-6727-47AD-9893-34CD8019204E}" type="presOf" srcId="{E5CF9A0D-3904-487F-A940-B26C141CBC03}" destId="{FE9C5E73-BC69-4452-B8D2-9035ED1CEA3E}" srcOrd="0" destOrd="0" presId="urn:microsoft.com/office/officeart/2018/5/layout/IconCircleLabelList"/>
    <dgm:cxn modelId="{602F8E8B-2BC0-4BFB-A9DA-E30C4D99D758}" srcId="{5FD54006-EAFB-478C-BEFD-E455D376C38E}" destId="{E5CF9A0D-3904-487F-A940-B26C141CBC03}" srcOrd="2" destOrd="0" parTransId="{B78EA11A-D3D7-46F3-873D-D46B4FA2EBE2}" sibTransId="{A9B70A53-35AB-45F3-82D3-2D831088D7AC}"/>
    <dgm:cxn modelId="{514035BD-6280-4379-B31D-C7FC604D6220}" type="presOf" srcId="{5FD54006-EAFB-478C-BEFD-E455D376C38E}" destId="{7FF593F4-25A7-47A7-B05D-FC3F50D50ED0}" srcOrd="0" destOrd="0" presId="urn:microsoft.com/office/officeart/2018/5/layout/IconCircleLabelList"/>
    <dgm:cxn modelId="{2BD746C0-D3AC-4735-A768-35537B07B10A}" type="presOf" srcId="{00A6F5CA-6E38-475E-9DAE-66CCFDED70EB}" destId="{3217AEA8-8095-4072-81C3-5A61B3D9B36E}" srcOrd="0" destOrd="0" presId="urn:microsoft.com/office/officeart/2018/5/layout/IconCircleLabelList"/>
    <dgm:cxn modelId="{3AA99EF7-779B-459E-B797-DB1C37855421}" type="presOf" srcId="{E0A5A88C-E3BD-4F64-B47B-B2ED2330384E}" destId="{C38B8C27-B09E-42B9-80CC-9DEE7CDEE419}" srcOrd="0" destOrd="0" presId="urn:microsoft.com/office/officeart/2018/5/layout/IconCircleLabelList"/>
    <dgm:cxn modelId="{059FA0F7-1D20-49B4-90B6-2C3AA49413ED}" srcId="{5FD54006-EAFB-478C-BEFD-E455D376C38E}" destId="{46D09054-7B76-4F93-A269-E0A2061D3EA5}" srcOrd="0" destOrd="0" parTransId="{CA50AFD0-9306-4272-9EF3-0B6AF7275DBD}" sibTransId="{67FC3AC2-6E73-4E1E-AB87-0735D6596826}"/>
    <dgm:cxn modelId="{217E4636-AF22-4403-BFB3-3AD496170FB8}" type="presParOf" srcId="{7FF593F4-25A7-47A7-B05D-FC3F50D50ED0}" destId="{934B4634-0FC8-4DAB-AD0B-D9D7D0FDC92A}" srcOrd="0" destOrd="0" presId="urn:microsoft.com/office/officeart/2018/5/layout/IconCircleLabelList"/>
    <dgm:cxn modelId="{717E77BA-69EF-44B1-8C8D-244C45E366B6}" type="presParOf" srcId="{934B4634-0FC8-4DAB-AD0B-D9D7D0FDC92A}" destId="{D9A6216A-BDB6-4C3C-865F-5B761133611F}" srcOrd="0" destOrd="0" presId="urn:microsoft.com/office/officeart/2018/5/layout/IconCircleLabelList"/>
    <dgm:cxn modelId="{B79835D4-F4B8-4FFC-BC5C-D6049B19EF37}" type="presParOf" srcId="{934B4634-0FC8-4DAB-AD0B-D9D7D0FDC92A}" destId="{0BE5F3F8-A137-453A-ACA4-A376BBDED947}" srcOrd="1" destOrd="0" presId="urn:microsoft.com/office/officeart/2018/5/layout/IconCircleLabelList"/>
    <dgm:cxn modelId="{36F2BE64-F89E-4E67-91C9-B2EF3EF63325}" type="presParOf" srcId="{934B4634-0FC8-4DAB-AD0B-D9D7D0FDC92A}" destId="{7839605E-6966-44AA-A5B4-E2BEA4BAA80F}" srcOrd="2" destOrd="0" presId="urn:microsoft.com/office/officeart/2018/5/layout/IconCircleLabelList"/>
    <dgm:cxn modelId="{C2FEF303-51EA-446B-A212-9D5BEC6C3622}" type="presParOf" srcId="{934B4634-0FC8-4DAB-AD0B-D9D7D0FDC92A}" destId="{E4440E99-8DDA-433B-A59B-9093A56893C2}" srcOrd="3" destOrd="0" presId="urn:microsoft.com/office/officeart/2018/5/layout/IconCircleLabelList"/>
    <dgm:cxn modelId="{BF926C77-FBAA-4F44-B07C-78DF31FEA0EC}" type="presParOf" srcId="{7FF593F4-25A7-47A7-B05D-FC3F50D50ED0}" destId="{178DA0F4-E2FA-4196-BC61-FF57FBA8D036}" srcOrd="1" destOrd="0" presId="urn:microsoft.com/office/officeart/2018/5/layout/IconCircleLabelList"/>
    <dgm:cxn modelId="{C1889BD4-514B-4370-A417-BFB3E0B1F1F7}" type="presParOf" srcId="{7FF593F4-25A7-47A7-B05D-FC3F50D50ED0}" destId="{6267AD1F-21C8-422A-8603-37FAD1DEAADE}" srcOrd="2" destOrd="0" presId="urn:microsoft.com/office/officeart/2018/5/layout/IconCircleLabelList"/>
    <dgm:cxn modelId="{6EB83FB8-A080-4262-BAC8-EC08DE079A68}" type="presParOf" srcId="{6267AD1F-21C8-422A-8603-37FAD1DEAADE}" destId="{89EFCDBD-3415-4920-A544-7CDB07C5A02E}" srcOrd="0" destOrd="0" presId="urn:microsoft.com/office/officeart/2018/5/layout/IconCircleLabelList"/>
    <dgm:cxn modelId="{78237C82-2174-4614-B13C-170C33690B34}" type="presParOf" srcId="{6267AD1F-21C8-422A-8603-37FAD1DEAADE}" destId="{2FB946AE-DC07-4360-BE60-130D40CB0876}" srcOrd="1" destOrd="0" presId="urn:microsoft.com/office/officeart/2018/5/layout/IconCircleLabelList"/>
    <dgm:cxn modelId="{E16349CB-50B8-4871-9BFC-B8C1C16D5245}" type="presParOf" srcId="{6267AD1F-21C8-422A-8603-37FAD1DEAADE}" destId="{AA084578-A17C-4A60-8C04-2389FCD95F50}" srcOrd="2" destOrd="0" presId="urn:microsoft.com/office/officeart/2018/5/layout/IconCircleLabelList"/>
    <dgm:cxn modelId="{77AD49CF-4EF6-4C7E-94B6-FAA13297C7F9}" type="presParOf" srcId="{6267AD1F-21C8-422A-8603-37FAD1DEAADE}" destId="{C38B8C27-B09E-42B9-80CC-9DEE7CDEE419}" srcOrd="3" destOrd="0" presId="urn:microsoft.com/office/officeart/2018/5/layout/IconCircleLabelList"/>
    <dgm:cxn modelId="{6901C15A-3426-4B31-81AF-E9183377D0FB}" type="presParOf" srcId="{7FF593F4-25A7-47A7-B05D-FC3F50D50ED0}" destId="{9C76969B-4FB6-4762-B8D5-990D89953978}" srcOrd="3" destOrd="0" presId="urn:microsoft.com/office/officeart/2018/5/layout/IconCircleLabelList"/>
    <dgm:cxn modelId="{EE512F6B-96C9-4234-88FF-F62DC3199595}" type="presParOf" srcId="{7FF593F4-25A7-47A7-B05D-FC3F50D50ED0}" destId="{329318E8-4269-4044-8471-267C6AFB9FDA}" srcOrd="4" destOrd="0" presId="urn:microsoft.com/office/officeart/2018/5/layout/IconCircleLabelList"/>
    <dgm:cxn modelId="{88978509-FD10-48B2-9F23-80088428B433}" type="presParOf" srcId="{329318E8-4269-4044-8471-267C6AFB9FDA}" destId="{DD124BBF-89F9-4529-A7AC-22A87015290E}" srcOrd="0" destOrd="0" presId="urn:microsoft.com/office/officeart/2018/5/layout/IconCircleLabelList"/>
    <dgm:cxn modelId="{FC6C33C3-80BC-4AD0-8269-844E0D99C332}" type="presParOf" srcId="{329318E8-4269-4044-8471-267C6AFB9FDA}" destId="{6958C8B5-4635-496E-8C0C-883044EB7A35}" srcOrd="1" destOrd="0" presId="urn:microsoft.com/office/officeart/2018/5/layout/IconCircleLabelList"/>
    <dgm:cxn modelId="{1A1438FA-EB2B-4453-955D-D256859A3E2A}" type="presParOf" srcId="{329318E8-4269-4044-8471-267C6AFB9FDA}" destId="{8D645D90-A9FB-498C-80CF-F17EC972A6F3}" srcOrd="2" destOrd="0" presId="urn:microsoft.com/office/officeart/2018/5/layout/IconCircleLabelList"/>
    <dgm:cxn modelId="{EC91B40B-836D-468C-B16E-D845221A583A}" type="presParOf" srcId="{329318E8-4269-4044-8471-267C6AFB9FDA}" destId="{FE9C5E73-BC69-4452-B8D2-9035ED1CEA3E}" srcOrd="3" destOrd="0" presId="urn:microsoft.com/office/officeart/2018/5/layout/IconCircleLabelList"/>
    <dgm:cxn modelId="{A1ED3769-672A-46E2-9EC5-F56EB95E872B}" type="presParOf" srcId="{7FF593F4-25A7-47A7-B05D-FC3F50D50ED0}" destId="{76DB588B-CD78-4B8C-B0F6-747E634B8696}" srcOrd="5" destOrd="0" presId="urn:microsoft.com/office/officeart/2018/5/layout/IconCircleLabelList"/>
    <dgm:cxn modelId="{F724CD81-B7D1-497C-A402-BF65B871AF5C}" type="presParOf" srcId="{7FF593F4-25A7-47A7-B05D-FC3F50D50ED0}" destId="{DC8ECA09-049D-40F1-B206-83ED7153EA5A}" srcOrd="6" destOrd="0" presId="urn:microsoft.com/office/officeart/2018/5/layout/IconCircleLabelList"/>
    <dgm:cxn modelId="{D47763FC-DB2D-4BE8-A137-5D4BF4F72859}" type="presParOf" srcId="{DC8ECA09-049D-40F1-B206-83ED7153EA5A}" destId="{BC9EB07A-F0CF-4176-83B3-1266F247AE27}" srcOrd="0" destOrd="0" presId="urn:microsoft.com/office/officeart/2018/5/layout/IconCircleLabelList"/>
    <dgm:cxn modelId="{F4BD2BEC-F388-4B1F-B835-F08E5F355D83}" type="presParOf" srcId="{DC8ECA09-049D-40F1-B206-83ED7153EA5A}" destId="{098E37D9-664D-43B1-B344-FAA0E6B13D3A}" srcOrd="1" destOrd="0" presId="urn:microsoft.com/office/officeart/2018/5/layout/IconCircleLabelList"/>
    <dgm:cxn modelId="{C4D5EF35-87BB-436F-BCB3-1CB34F713C6E}" type="presParOf" srcId="{DC8ECA09-049D-40F1-B206-83ED7153EA5A}" destId="{19C6F972-B0DB-4872-B72D-2931E7D5D756}" srcOrd="2" destOrd="0" presId="urn:microsoft.com/office/officeart/2018/5/layout/IconCircleLabelList"/>
    <dgm:cxn modelId="{D0A59651-DCDF-486A-A1BC-BCF0B093E1F0}" type="presParOf" srcId="{DC8ECA09-049D-40F1-B206-83ED7153EA5A}" destId="{3217AEA8-8095-4072-81C3-5A61B3D9B3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4FD9F-69A1-4A39-90F3-6BD60E93B7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E657C59-CC77-46D3-AA17-B5552FCC15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SQL Database to Power BI:</a:t>
          </a:r>
        </a:p>
      </dgm:t>
    </dgm:pt>
    <dgm:pt modelId="{A795F1E3-A18B-4681-96C9-27C65392E7FC}" type="parTrans" cxnId="{CBD67B9B-34EB-4860-A5E5-08B1AF89331C}">
      <dgm:prSet/>
      <dgm:spPr/>
      <dgm:t>
        <a:bodyPr/>
        <a:lstStyle/>
        <a:p>
          <a:endParaRPr lang="en-US"/>
        </a:p>
      </dgm:t>
    </dgm:pt>
    <dgm:pt modelId="{E29225E7-033C-4965-BE32-088887006F28}" type="sibTrans" cxnId="{CBD67B9B-34EB-4860-A5E5-08B1AF89331C}">
      <dgm:prSet/>
      <dgm:spPr/>
      <dgm:t>
        <a:bodyPr/>
        <a:lstStyle/>
        <a:p>
          <a:endParaRPr lang="en-US"/>
        </a:p>
      </dgm:t>
    </dgm:pt>
    <dgm:pt modelId="{F188E65B-29D7-4492-BAD2-3EC0A7E47A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Established a connection between the SQL database and Power BI.</a:t>
          </a:r>
        </a:p>
      </dgm:t>
    </dgm:pt>
    <dgm:pt modelId="{ED0ECA8F-04F9-4DAC-A945-60E6B2117832}" type="parTrans" cxnId="{C7997016-FC62-4953-889D-4CBE9EF64BC8}">
      <dgm:prSet/>
      <dgm:spPr/>
      <dgm:t>
        <a:bodyPr/>
        <a:lstStyle/>
        <a:p>
          <a:endParaRPr lang="en-US"/>
        </a:p>
      </dgm:t>
    </dgm:pt>
    <dgm:pt modelId="{A8EFD7D4-1006-4349-8B8B-EECE5587D2BB}" type="sibTrans" cxnId="{C7997016-FC62-4953-889D-4CBE9EF64BC8}">
      <dgm:prSet/>
      <dgm:spPr/>
      <dgm:t>
        <a:bodyPr/>
        <a:lstStyle/>
        <a:p>
          <a:endParaRPr lang="en-US"/>
        </a:p>
      </dgm:t>
    </dgm:pt>
    <dgm:pt modelId="{14FA9186-AC35-475A-84CF-BD315157CD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Loaded the data from SQL into Power BI for reporting and dashboard creation.</a:t>
          </a:r>
        </a:p>
      </dgm:t>
    </dgm:pt>
    <dgm:pt modelId="{D02C7C57-6977-4C62-B85B-511D993439D7}" type="parTrans" cxnId="{96BC6389-63D3-46B1-A767-72C072E3CEDD}">
      <dgm:prSet/>
      <dgm:spPr/>
      <dgm:t>
        <a:bodyPr/>
        <a:lstStyle/>
        <a:p>
          <a:endParaRPr lang="en-US"/>
        </a:p>
      </dgm:t>
    </dgm:pt>
    <dgm:pt modelId="{D38652D9-1363-4891-9A8F-F2F772FA1B1C}" type="sibTrans" cxnId="{96BC6389-63D3-46B1-A767-72C072E3CEDD}">
      <dgm:prSet/>
      <dgm:spPr/>
      <dgm:t>
        <a:bodyPr/>
        <a:lstStyle/>
        <a:p>
          <a:endParaRPr lang="en-US"/>
        </a:p>
      </dgm:t>
    </dgm:pt>
    <dgm:pt modelId="{3AE15B28-D847-4FEB-839A-FBAD330889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DAX Queries:</a:t>
          </a:r>
        </a:p>
      </dgm:t>
    </dgm:pt>
    <dgm:pt modelId="{13851DD9-AA70-4C7F-BE93-40109EFA0E97}" type="parTrans" cxnId="{E1B542BE-523B-400F-A7F6-F03E6BF8EFB1}">
      <dgm:prSet/>
      <dgm:spPr/>
      <dgm:t>
        <a:bodyPr/>
        <a:lstStyle/>
        <a:p>
          <a:endParaRPr lang="en-US"/>
        </a:p>
      </dgm:t>
    </dgm:pt>
    <dgm:pt modelId="{D906BBAC-107E-41C7-ACAE-9ADD3DDB27FF}" type="sibTrans" cxnId="{E1B542BE-523B-400F-A7F6-F03E6BF8EFB1}">
      <dgm:prSet/>
      <dgm:spPr/>
      <dgm:t>
        <a:bodyPr/>
        <a:lstStyle/>
        <a:p>
          <a:endParaRPr lang="en-US"/>
        </a:p>
      </dgm:t>
    </dgm:pt>
    <dgm:pt modelId="{0E942255-7DB8-4FA2-B1E1-4481D29D6D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Developed DAX queries in Power BI to extract insights and perform calculations on the data.</a:t>
          </a:r>
        </a:p>
      </dgm:t>
    </dgm:pt>
    <dgm:pt modelId="{612749F9-9AAC-4667-8311-46CB1B334D86}" type="parTrans" cxnId="{6CF7924A-7753-44B9-B2F3-21767F7F38B2}">
      <dgm:prSet/>
      <dgm:spPr/>
      <dgm:t>
        <a:bodyPr/>
        <a:lstStyle/>
        <a:p>
          <a:endParaRPr lang="en-US"/>
        </a:p>
      </dgm:t>
    </dgm:pt>
    <dgm:pt modelId="{C4F7AC54-0FD7-4CC6-B65F-E5E82F0CC819}" type="sibTrans" cxnId="{6CF7924A-7753-44B9-B2F3-21767F7F38B2}">
      <dgm:prSet/>
      <dgm:spPr/>
      <dgm:t>
        <a:bodyPr/>
        <a:lstStyle/>
        <a:p>
          <a:endParaRPr lang="en-US"/>
        </a:p>
      </dgm:t>
    </dgm:pt>
    <dgm:pt modelId="{45741AF1-8A7B-445F-85F0-333804A573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Created custom measures and calculated columns using DAX to enhance the analytical capabilities of the dashboard.</a:t>
          </a:r>
        </a:p>
      </dgm:t>
    </dgm:pt>
    <dgm:pt modelId="{C59839B8-21A3-4ECB-8EA3-691F9FFE0BBD}" type="parTrans" cxnId="{7318CB8C-A546-4F0A-B300-7CA8E53C251D}">
      <dgm:prSet/>
      <dgm:spPr/>
      <dgm:t>
        <a:bodyPr/>
        <a:lstStyle/>
        <a:p>
          <a:endParaRPr lang="en-US"/>
        </a:p>
      </dgm:t>
    </dgm:pt>
    <dgm:pt modelId="{B299831C-314A-47B1-A1F5-A0FD80F260B1}" type="sibTrans" cxnId="{7318CB8C-A546-4F0A-B300-7CA8E53C251D}">
      <dgm:prSet/>
      <dgm:spPr/>
      <dgm:t>
        <a:bodyPr/>
        <a:lstStyle/>
        <a:p>
          <a:endParaRPr lang="en-US"/>
        </a:p>
      </dgm:t>
    </dgm:pt>
    <dgm:pt modelId="{BDA6B873-E806-4DCB-8280-30A48D8A4D1C}" type="pres">
      <dgm:prSet presAssocID="{E8D4FD9F-69A1-4A39-90F3-6BD60E93B7AD}" presName="root" presStyleCnt="0">
        <dgm:presLayoutVars>
          <dgm:dir/>
          <dgm:resizeHandles val="exact"/>
        </dgm:presLayoutVars>
      </dgm:prSet>
      <dgm:spPr/>
    </dgm:pt>
    <dgm:pt modelId="{CB34E91D-F5C5-4E07-81A0-3AB392838BA1}" type="pres">
      <dgm:prSet presAssocID="{CE657C59-CC77-46D3-AA17-B5552FCC15D8}" presName="compNode" presStyleCnt="0"/>
      <dgm:spPr/>
    </dgm:pt>
    <dgm:pt modelId="{B3DAFFAD-E223-48C6-9866-97295F34F3C2}" type="pres">
      <dgm:prSet presAssocID="{CE657C59-CC77-46D3-AA17-B5552FCC15D8}" presName="bgRect" presStyleLbl="bgShp" presStyleIdx="0" presStyleCnt="2"/>
      <dgm:spPr/>
    </dgm:pt>
    <dgm:pt modelId="{9B1B6B52-F7EB-4EF7-ACC9-9FEB74743DCD}" type="pres">
      <dgm:prSet presAssocID="{CE657C59-CC77-46D3-AA17-B5552FCC15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2932A1-9313-4CE9-BA72-FA330B9E2175}" type="pres">
      <dgm:prSet presAssocID="{CE657C59-CC77-46D3-AA17-B5552FCC15D8}" presName="spaceRect" presStyleCnt="0"/>
      <dgm:spPr/>
    </dgm:pt>
    <dgm:pt modelId="{D024DC88-6D70-4317-B45D-5E68E1EA478E}" type="pres">
      <dgm:prSet presAssocID="{CE657C59-CC77-46D3-AA17-B5552FCC15D8}" presName="parTx" presStyleLbl="revTx" presStyleIdx="0" presStyleCnt="4">
        <dgm:presLayoutVars>
          <dgm:chMax val="0"/>
          <dgm:chPref val="0"/>
        </dgm:presLayoutVars>
      </dgm:prSet>
      <dgm:spPr/>
    </dgm:pt>
    <dgm:pt modelId="{8619DDEF-6D82-4B01-BC88-BC24127B4AB4}" type="pres">
      <dgm:prSet presAssocID="{CE657C59-CC77-46D3-AA17-B5552FCC15D8}" presName="desTx" presStyleLbl="revTx" presStyleIdx="1" presStyleCnt="4">
        <dgm:presLayoutVars/>
      </dgm:prSet>
      <dgm:spPr/>
    </dgm:pt>
    <dgm:pt modelId="{BA7CE49C-DDDA-4329-AFA6-FA228A2B9D1C}" type="pres">
      <dgm:prSet presAssocID="{E29225E7-033C-4965-BE32-088887006F28}" presName="sibTrans" presStyleCnt="0"/>
      <dgm:spPr/>
    </dgm:pt>
    <dgm:pt modelId="{C8A48309-9888-4B05-A67B-DB992899836B}" type="pres">
      <dgm:prSet presAssocID="{3AE15B28-D847-4FEB-839A-FBAD330889F9}" presName="compNode" presStyleCnt="0"/>
      <dgm:spPr/>
    </dgm:pt>
    <dgm:pt modelId="{050FFF82-CC65-42A4-A15D-054D080EABFD}" type="pres">
      <dgm:prSet presAssocID="{3AE15B28-D847-4FEB-839A-FBAD330889F9}" presName="bgRect" presStyleLbl="bgShp" presStyleIdx="1" presStyleCnt="2"/>
      <dgm:spPr/>
    </dgm:pt>
    <dgm:pt modelId="{63415546-3ED3-4596-B27D-22BCDDF19403}" type="pres">
      <dgm:prSet presAssocID="{3AE15B28-D847-4FEB-839A-FBAD330889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DAA91F-D4DD-49E1-A94C-662107A3B6F7}" type="pres">
      <dgm:prSet presAssocID="{3AE15B28-D847-4FEB-839A-FBAD330889F9}" presName="spaceRect" presStyleCnt="0"/>
      <dgm:spPr/>
    </dgm:pt>
    <dgm:pt modelId="{C9AE7F39-02B0-497A-A9C5-69571E10D5F9}" type="pres">
      <dgm:prSet presAssocID="{3AE15B28-D847-4FEB-839A-FBAD330889F9}" presName="parTx" presStyleLbl="revTx" presStyleIdx="2" presStyleCnt="4">
        <dgm:presLayoutVars>
          <dgm:chMax val="0"/>
          <dgm:chPref val="0"/>
        </dgm:presLayoutVars>
      </dgm:prSet>
      <dgm:spPr/>
    </dgm:pt>
    <dgm:pt modelId="{E20F51BD-1F49-412E-9F29-7ED6F3720AF3}" type="pres">
      <dgm:prSet presAssocID="{3AE15B28-D847-4FEB-839A-FBAD330889F9}" presName="desTx" presStyleLbl="revTx" presStyleIdx="3" presStyleCnt="4">
        <dgm:presLayoutVars/>
      </dgm:prSet>
      <dgm:spPr/>
    </dgm:pt>
  </dgm:ptLst>
  <dgm:cxnLst>
    <dgm:cxn modelId="{C7997016-FC62-4953-889D-4CBE9EF64BC8}" srcId="{CE657C59-CC77-46D3-AA17-B5552FCC15D8}" destId="{F188E65B-29D7-4492-BAD2-3EC0A7E47AB0}" srcOrd="0" destOrd="0" parTransId="{ED0ECA8F-04F9-4DAC-A945-60E6B2117832}" sibTransId="{A8EFD7D4-1006-4349-8B8B-EECE5587D2BB}"/>
    <dgm:cxn modelId="{B89AE21E-7A87-4118-878C-6C5F7E0E68B6}" type="presOf" srcId="{45741AF1-8A7B-445F-85F0-333804A573A6}" destId="{E20F51BD-1F49-412E-9F29-7ED6F3720AF3}" srcOrd="0" destOrd="1" presId="urn:microsoft.com/office/officeart/2018/2/layout/IconVerticalSolidList"/>
    <dgm:cxn modelId="{D89E943A-D2FD-43B5-AB53-8160324AFE04}" type="presOf" srcId="{E8D4FD9F-69A1-4A39-90F3-6BD60E93B7AD}" destId="{BDA6B873-E806-4DCB-8280-30A48D8A4D1C}" srcOrd="0" destOrd="0" presId="urn:microsoft.com/office/officeart/2018/2/layout/IconVerticalSolidList"/>
    <dgm:cxn modelId="{0CFB975C-44C3-4FF2-939E-3A86958A03D3}" type="presOf" srcId="{F188E65B-29D7-4492-BAD2-3EC0A7E47AB0}" destId="{8619DDEF-6D82-4B01-BC88-BC24127B4AB4}" srcOrd="0" destOrd="0" presId="urn:microsoft.com/office/officeart/2018/2/layout/IconVerticalSolidList"/>
    <dgm:cxn modelId="{6CF7924A-7753-44B9-B2F3-21767F7F38B2}" srcId="{3AE15B28-D847-4FEB-839A-FBAD330889F9}" destId="{0E942255-7DB8-4FA2-B1E1-4481D29D6DC6}" srcOrd="0" destOrd="0" parTransId="{612749F9-9AAC-4667-8311-46CB1B334D86}" sibTransId="{C4F7AC54-0FD7-4CC6-B65F-E5E82F0CC819}"/>
    <dgm:cxn modelId="{D21C0A7E-23ED-459B-938F-AFA35136466D}" type="presOf" srcId="{14FA9186-AC35-475A-84CF-BD315157CDB4}" destId="{8619DDEF-6D82-4B01-BC88-BC24127B4AB4}" srcOrd="0" destOrd="1" presId="urn:microsoft.com/office/officeart/2018/2/layout/IconVerticalSolidList"/>
    <dgm:cxn modelId="{96BC6389-63D3-46B1-A767-72C072E3CEDD}" srcId="{CE657C59-CC77-46D3-AA17-B5552FCC15D8}" destId="{14FA9186-AC35-475A-84CF-BD315157CDB4}" srcOrd="1" destOrd="0" parTransId="{D02C7C57-6977-4C62-B85B-511D993439D7}" sibTransId="{D38652D9-1363-4891-9A8F-F2F772FA1B1C}"/>
    <dgm:cxn modelId="{7318CB8C-A546-4F0A-B300-7CA8E53C251D}" srcId="{3AE15B28-D847-4FEB-839A-FBAD330889F9}" destId="{45741AF1-8A7B-445F-85F0-333804A573A6}" srcOrd="1" destOrd="0" parTransId="{C59839B8-21A3-4ECB-8EA3-691F9FFE0BBD}" sibTransId="{B299831C-314A-47B1-A1F5-A0FD80F260B1}"/>
    <dgm:cxn modelId="{CBD67B9B-34EB-4860-A5E5-08B1AF89331C}" srcId="{E8D4FD9F-69A1-4A39-90F3-6BD60E93B7AD}" destId="{CE657C59-CC77-46D3-AA17-B5552FCC15D8}" srcOrd="0" destOrd="0" parTransId="{A795F1E3-A18B-4681-96C9-27C65392E7FC}" sibTransId="{E29225E7-033C-4965-BE32-088887006F28}"/>
    <dgm:cxn modelId="{E1B542BE-523B-400F-A7F6-F03E6BF8EFB1}" srcId="{E8D4FD9F-69A1-4A39-90F3-6BD60E93B7AD}" destId="{3AE15B28-D847-4FEB-839A-FBAD330889F9}" srcOrd="1" destOrd="0" parTransId="{13851DD9-AA70-4C7F-BE93-40109EFA0E97}" sibTransId="{D906BBAC-107E-41C7-ACAE-9ADD3DDB27FF}"/>
    <dgm:cxn modelId="{248AB0CF-81A3-4C57-8082-8436436127F2}" type="presOf" srcId="{3AE15B28-D847-4FEB-839A-FBAD330889F9}" destId="{C9AE7F39-02B0-497A-A9C5-69571E10D5F9}" srcOrd="0" destOrd="0" presId="urn:microsoft.com/office/officeart/2018/2/layout/IconVerticalSolidList"/>
    <dgm:cxn modelId="{54768DE5-FEBA-4634-96A2-EC3D964615A7}" type="presOf" srcId="{CE657C59-CC77-46D3-AA17-B5552FCC15D8}" destId="{D024DC88-6D70-4317-B45D-5E68E1EA478E}" srcOrd="0" destOrd="0" presId="urn:microsoft.com/office/officeart/2018/2/layout/IconVerticalSolidList"/>
    <dgm:cxn modelId="{CAB0CCE9-D188-453E-A621-3797583BF823}" type="presOf" srcId="{0E942255-7DB8-4FA2-B1E1-4481D29D6DC6}" destId="{E20F51BD-1F49-412E-9F29-7ED6F3720AF3}" srcOrd="0" destOrd="0" presId="urn:microsoft.com/office/officeart/2018/2/layout/IconVerticalSolidList"/>
    <dgm:cxn modelId="{1DB8BF70-55B2-4019-B258-E81138CF16E3}" type="presParOf" srcId="{BDA6B873-E806-4DCB-8280-30A48D8A4D1C}" destId="{CB34E91D-F5C5-4E07-81A0-3AB392838BA1}" srcOrd="0" destOrd="0" presId="urn:microsoft.com/office/officeart/2018/2/layout/IconVerticalSolidList"/>
    <dgm:cxn modelId="{6F26CDC6-B594-4324-AF1C-2A374186D26D}" type="presParOf" srcId="{CB34E91D-F5C5-4E07-81A0-3AB392838BA1}" destId="{B3DAFFAD-E223-48C6-9866-97295F34F3C2}" srcOrd="0" destOrd="0" presId="urn:microsoft.com/office/officeart/2018/2/layout/IconVerticalSolidList"/>
    <dgm:cxn modelId="{412E534E-0B27-434C-A53E-1ADCCC3DF656}" type="presParOf" srcId="{CB34E91D-F5C5-4E07-81A0-3AB392838BA1}" destId="{9B1B6B52-F7EB-4EF7-ACC9-9FEB74743DCD}" srcOrd="1" destOrd="0" presId="urn:microsoft.com/office/officeart/2018/2/layout/IconVerticalSolidList"/>
    <dgm:cxn modelId="{05DB571C-B20F-4AF6-886D-9C9902EA46FA}" type="presParOf" srcId="{CB34E91D-F5C5-4E07-81A0-3AB392838BA1}" destId="{442932A1-9313-4CE9-BA72-FA330B9E2175}" srcOrd="2" destOrd="0" presId="urn:microsoft.com/office/officeart/2018/2/layout/IconVerticalSolidList"/>
    <dgm:cxn modelId="{55182B54-A5CF-47CA-B6C3-0EA2E4204085}" type="presParOf" srcId="{CB34E91D-F5C5-4E07-81A0-3AB392838BA1}" destId="{D024DC88-6D70-4317-B45D-5E68E1EA478E}" srcOrd="3" destOrd="0" presId="urn:microsoft.com/office/officeart/2018/2/layout/IconVerticalSolidList"/>
    <dgm:cxn modelId="{BF77B49B-8C4B-4AEC-B2EA-0713CC95BB6C}" type="presParOf" srcId="{CB34E91D-F5C5-4E07-81A0-3AB392838BA1}" destId="{8619DDEF-6D82-4B01-BC88-BC24127B4AB4}" srcOrd="4" destOrd="0" presId="urn:microsoft.com/office/officeart/2018/2/layout/IconVerticalSolidList"/>
    <dgm:cxn modelId="{20E5353F-B5F2-49D5-ABD1-BE5BC882D41B}" type="presParOf" srcId="{BDA6B873-E806-4DCB-8280-30A48D8A4D1C}" destId="{BA7CE49C-DDDA-4329-AFA6-FA228A2B9D1C}" srcOrd="1" destOrd="0" presId="urn:microsoft.com/office/officeart/2018/2/layout/IconVerticalSolidList"/>
    <dgm:cxn modelId="{3C05F64D-F73C-4BB3-898D-AFC39B44B22A}" type="presParOf" srcId="{BDA6B873-E806-4DCB-8280-30A48D8A4D1C}" destId="{C8A48309-9888-4B05-A67B-DB992899836B}" srcOrd="2" destOrd="0" presId="urn:microsoft.com/office/officeart/2018/2/layout/IconVerticalSolidList"/>
    <dgm:cxn modelId="{D419FD3B-5FD6-4E95-8AED-C3043238013A}" type="presParOf" srcId="{C8A48309-9888-4B05-A67B-DB992899836B}" destId="{050FFF82-CC65-42A4-A15D-054D080EABFD}" srcOrd="0" destOrd="0" presId="urn:microsoft.com/office/officeart/2018/2/layout/IconVerticalSolidList"/>
    <dgm:cxn modelId="{C89D17AB-8ED0-4A3C-B6D0-00191EE233F7}" type="presParOf" srcId="{C8A48309-9888-4B05-A67B-DB992899836B}" destId="{63415546-3ED3-4596-B27D-22BCDDF19403}" srcOrd="1" destOrd="0" presId="urn:microsoft.com/office/officeart/2018/2/layout/IconVerticalSolidList"/>
    <dgm:cxn modelId="{004B9969-5427-42CC-B477-87B16F5919B9}" type="presParOf" srcId="{C8A48309-9888-4B05-A67B-DB992899836B}" destId="{51DAA91F-D4DD-49E1-A94C-662107A3B6F7}" srcOrd="2" destOrd="0" presId="urn:microsoft.com/office/officeart/2018/2/layout/IconVerticalSolidList"/>
    <dgm:cxn modelId="{79FF5E93-AD54-4FA2-B17D-E5B5CA301292}" type="presParOf" srcId="{C8A48309-9888-4B05-A67B-DB992899836B}" destId="{C9AE7F39-02B0-497A-A9C5-69571E10D5F9}" srcOrd="3" destOrd="0" presId="urn:microsoft.com/office/officeart/2018/2/layout/IconVerticalSolidList"/>
    <dgm:cxn modelId="{CA097AAE-07E3-4571-AAA8-6850EB276B59}" type="presParOf" srcId="{C8A48309-9888-4B05-A67B-DB992899836B}" destId="{E20F51BD-1F49-412E-9F29-7ED6F3720A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216A-BDB6-4C3C-865F-5B761133611F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5F3F8-A137-453A-ACA4-A376BBDED947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40E99-8DDA-433B-A59B-9093A56893C2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900" kern="1200"/>
            <a:t>Project Overview</a:t>
          </a:r>
          <a:endParaRPr lang="en-US" sz="1900" kern="1200"/>
        </a:p>
      </dsp:txBody>
      <dsp:txXfrm>
        <a:off x="447389" y="2632529"/>
        <a:ext cx="2063504" cy="720000"/>
      </dsp:txXfrm>
    </dsp:sp>
    <dsp:sp modelId="{89EFCDBD-3415-4920-A544-7CDB07C5A02E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946AE-DC07-4360-BE60-130D40CB0876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B8C27-B09E-42B9-80CC-9DEE7CDEE419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900" kern="1200"/>
            <a:t>Data from SQL</a:t>
          </a:r>
          <a:endParaRPr lang="en-US" sz="1900" kern="1200"/>
        </a:p>
      </dsp:txBody>
      <dsp:txXfrm>
        <a:off x="2872007" y="2632529"/>
        <a:ext cx="2063504" cy="720000"/>
      </dsp:txXfrm>
    </dsp:sp>
    <dsp:sp modelId="{DD124BBF-89F9-4529-A7AC-22A87015290E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8C8B5-4635-496E-8C0C-883044EB7A35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C5E73-BC69-4452-B8D2-9035ED1CEA3E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900" kern="1200"/>
            <a:t>Data Processing and DAX</a:t>
          </a:r>
          <a:endParaRPr lang="en-US" sz="1900" kern="1200"/>
        </a:p>
      </dsp:txBody>
      <dsp:txXfrm>
        <a:off x="5296624" y="2632529"/>
        <a:ext cx="2063504" cy="720000"/>
      </dsp:txXfrm>
    </dsp:sp>
    <dsp:sp modelId="{BC9EB07A-F0CF-4176-83B3-1266F247AE27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E37D9-664D-43B1-B344-FAA0E6B13D3A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7AEA8-8095-4072-81C3-5A61B3D9B36E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900" kern="1200"/>
            <a:t>Dashboard &amp; Insights</a:t>
          </a:r>
          <a:endParaRPr lang="en-US" sz="19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AFFAD-E223-48C6-9866-97295F34F3C2}">
      <dsp:nvSpPr>
        <dsp:cNvPr id="0" name=""/>
        <dsp:cNvSpPr/>
      </dsp:nvSpPr>
      <dsp:spPr>
        <a:xfrm>
          <a:off x="0" y="707172"/>
          <a:ext cx="10232136" cy="12977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B6B52-F7EB-4EF7-ACC9-9FEB74743DCD}">
      <dsp:nvSpPr>
        <dsp:cNvPr id="0" name=""/>
        <dsp:cNvSpPr/>
      </dsp:nvSpPr>
      <dsp:spPr>
        <a:xfrm>
          <a:off x="392565" y="999163"/>
          <a:ext cx="713756" cy="713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4DC88-6D70-4317-B45D-5E68E1EA478E}">
      <dsp:nvSpPr>
        <dsp:cNvPr id="0" name=""/>
        <dsp:cNvSpPr/>
      </dsp:nvSpPr>
      <dsp:spPr>
        <a:xfrm>
          <a:off x="1498887" y="707172"/>
          <a:ext cx="4604461" cy="1297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44" tIns="137344" rIns="137344" bIns="1373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SQL Database to Power BI:</a:t>
          </a:r>
        </a:p>
      </dsp:txBody>
      <dsp:txXfrm>
        <a:off x="1498887" y="707172"/>
        <a:ext cx="4604461" cy="1297738"/>
      </dsp:txXfrm>
    </dsp:sp>
    <dsp:sp modelId="{8619DDEF-6D82-4B01-BC88-BC24127B4AB4}">
      <dsp:nvSpPr>
        <dsp:cNvPr id="0" name=""/>
        <dsp:cNvSpPr/>
      </dsp:nvSpPr>
      <dsp:spPr>
        <a:xfrm>
          <a:off x="6103349" y="707172"/>
          <a:ext cx="4127321" cy="1297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44" tIns="137344" rIns="137344" bIns="1373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Established a connection between the SQL database and Power BI.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Loaded the data from SQL into Power BI for reporting and dashboard creation.</a:t>
          </a:r>
        </a:p>
      </dsp:txBody>
      <dsp:txXfrm>
        <a:off x="6103349" y="707172"/>
        <a:ext cx="4127321" cy="1297738"/>
      </dsp:txXfrm>
    </dsp:sp>
    <dsp:sp modelId="{050FFF82-CC65-42A4-A15D-054D080EABFD}">
      <dsp:nvSpPr>
        <dsp:cNvPr id="0" name=""/>
        <dsp:cNvSpPr/>
      </dsp:nvSpPr>
      <dsp:spPr>
        <a:xfrm>
          <a:off x="0" y="2329345"/>
          <a:ext cx="10232136" cy="12977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15546-3ED3-4596-B27D-22BCDDF19403}">
      <dsp:nvSpPr>
        <dsp:cNvPr id="0" name=""/>
        <dsp:cNvSpPr/>
      </dsp:nvSpPr>
      <dsp:spPr>
        <a:xfrm>
          <a:off x="392565" y="2621336"/>
          <a:ext cx="713756" cy="713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E7F39-02B0-497A-A9C5-69571E10D5F9}">
      <dsp:nvSpPr>
        <dsp:cNvPr id="0" name=""/>
        <dsp:cNvSpPr/>
      </dsp:nvSpPr>
      <dsp:spPr>
        <a:xfrm>
          <a:off x="1498887" y="2329345"/>
          <a:ext cx="4604461" cy="1297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44" tIns="137344" rIns="137344" bIns="1373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DAX Queries:</a:t>
          </a:r>
        </a:p>
      </dsp:txBody>
      <dsp:txXfrm>
        <a:off x="1498887" y="2329345"/>
        <a:ext cx="4604461" cy="1297738"/>
      </dsp:txXfrm>
    </dsp:sp>
    <dsp:sp modelId="{E20F51BD-1F49-412E-9F29-7ED6F3720AF3}">
      <dsp:nvSpPr>
        <dsp:cNvPr id="0" name=""/>
        <dsp:cNvSpPr/>
      </dsp:nvSpPr>
      <dsp:spPr>
        <a:xfrm>
          <a:off x="6103349" y="2329345"/>
          <a:ext cx="4127321" cy="1297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44" tIns="137344" rIns="137344" bIns="1373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Developed DAX queries in Power BI to extract insights and perform calculations on the data.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Created custom measures and calculated columns using DAX to enhance the analytical capabilities of the dashboard.</a:t>
          </a:r>
        </a:p>
      </dsp:txBody>
      <dsp:txXfrm>
        <a:off x="6103349" y="2329345"/>
        <a:ext cx="4127321" cy="1297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9113-5AE4-4407-A136-FEF5DE5EF2F9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16C6E-0B51-434E-9103-760EE6B93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46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C1C9-908D-D992-F7C9-73B808685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F6147-A430-997C-C656-5F6D2D264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7E5E-4B43-2E51-E297-FC033893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0FAB-B203-480A-B60A-4194FA335A98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E5AA-09F6-AA2F-FB19-D1997588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Meharan Shaikh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83D32-CA8C-677D-6202-F8C4304D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85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8821-07F1-341A-BBD0-D902AB2B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1B917-CBB0-C9A2-E63D-8D730647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9AF3-67F9-83C7-04C2-3086993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448E-B680-47AA-8B65-BA2BE9AF18CD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1F42-185D-AD42-A056-62DA7729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Meharan Shaikh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B12D-4372-2297-C745-85A3F3DD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09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7A706-3AD5-F379-F338-A042BC2A2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F3FFD-2A8B-9BC8-405F-0FAC5D13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A08F-ABFB-5BFB-ACCC-22900202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5A59-3EEF-476C-9C6C-9C202A180EBD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E9AED-F8FA-70E2-CECD-FB347EAC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Meharan Shaikh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47272-60FF-7005-BA1E-23386C9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83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203A-B8B4-09EF-D6F6-AC16BA95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942E-292D-4052-1A91-A89BF3F9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BB003-F061-1065-A7D0-22418C36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0695-204E-4582-BF04-391ED47AA0E1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0D89-BD62-BBA5-2289-F525E5D9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Meharan Shaikh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D69B-4958-94E0-B6D4-DD27B7DC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73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ED3C-9AD5-AC41-C814-8E44694B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369E-CE65-1424-B0EE-40D47567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F9BF3-6970-8468-8BD1-4DC4F770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E333-4684-4EFD-9B8C-3293CB453831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2AAF-A690-02D0-A35B-35BA6F1C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Meharan Shaikh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48E0-08A5-2899-ABAF-2CB4AEAF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11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EA2A-4B0D-9BE7-905F-92ED5F33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A978-8554-7284-5E66-0E93033F5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5984D-279D-6298-337F-F23CEF15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29F38-4D3A-A47A-E014-B0E39D20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F3F-12EC-4B16-8B70-02BD104D4BD6}" type="datetime1">
              <a:rPr lang="en-CA" smtClean="0"/>
              <a:t>2024-04-26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E19F7-121D-C683-FA4D-12363DD3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Meharan Shaikh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59405-DFD1-CBA3-B584-132BB850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9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5DEB-484C-8704-498D-32C122CF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DA8A6-E764-546D-78BE-8C6FB8C8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5570E-2D6B-EB50-DA02-B608AA4F5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C84F6-433F-8092-F976-451C2BCCE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8EF41-7AC1-734D-D776-A0B294C98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80F1C-FA2D-F042-24F5-AAAFDBEB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8A8E-3CDC-4953-94C6-4B1D19294F4B}" type="datetime1">
              <a:rPr lang="en-CA" smtClean="0"/>
              <a:t>2024-04-26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6573A-89D8-DABA-818B-4FCA0B79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Meharan Shaikh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AC1C3-B8B6-986A-D4C6-9CCFC8AB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62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2A66-B3D1-2467-295D-6A55A71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ACFAC-56D0-4FFE-9897-03DFF478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1E9B-5C87-4CE0-BAEC-E456A697D7B9}" type="datetime1">
              <a:rPr lang="en-CA" smtClean="0"/>
              <a:t>2024-04-26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A701C-ECD4-1405-9747-1F9E538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Meharan Shaikh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4313C-BBD4-5232-5EFF-BB33C64F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646AC-D932-EF52-634E-9807042A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93EC-DDDA-4C7C-B88E-EFB677379947}" type="datetime1">
              <a:rPr lang="en-CA" smtClean="0"/>
              <a:t>2024-04-26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9DE73-6E99-B7C5-3E24-C9CE31D0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Meharan Shaikh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36A5-D314-1B9E-5800-2F8EADEE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81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3418-9A16-1CFF-17F1-5C8C55B6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6D19-F12D-0ECF-B86C-609960CE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C3138-2D37-6739-CEC5-9D08E33B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2C908-5C6D-6589-734A-820015C1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D544-F88A-4DD7-A995-61707CC0ACF2}" type="datetime1">
              <a:rPr lang="en-CA" smtClean="0"/>
              <a:t>2024-04-26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64B9-C1FF-B2B3-AECC-A3044DA1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Meharan Shaikh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6F53-F0BC-8622-150D-57B1F8E5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65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8C31-546F-5FF7-A94D-6F1775A0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1E9BF-D091-5738-DCAD-F02D60F1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FE4B2-4AF5-DDBD-81E3-D9AB599CD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30107-6DA9-9D60-02E7-F62302CD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302-3568-4AE4-89DF-3C4C9648601A}" type="datetime1">
              <a:rPr lang="en-CA" smtClean="0"/>
              <a:t>2024-04-26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CDF93-5371-65CD-10BE-6287B809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Meharan Shaikh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1997F-53EB-1DC8-B1F4-3A217154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93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CA9AF-BECC-5D12-F5E7-22774AB0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E94F-29A1-C8E5-C9AC-9D3403D5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092C-7951-F032-877B-3BFCCAB86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5E4A7-1AFB-45C9-94A2-CC35651C28A4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0CAB-129F-B983-B886-CD4332B9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CA"/>
              <a:t>Meharan Shaikh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A1A4-D1F0-0C1D-2C91-80D1CE5B3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3102C-8B31-4B42-835A-DA568B1775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CADDF58F-86DC-42FC-BA79-2DE366AE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12192000" cy="616547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nk and red triangle pattern&#10;&#10;Description automatically generated">
            <a:extLst>
              <a:ext uri="{FF2B5EF4-FFF2-40B4-BE49-F238E27FC236}">
                <a16:creationId xmlns:a16="http://schemas.microsoft.com/office/drawing/2014/main" id="{E48549A5-A51B-A570-28B1-26E7AD60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9495" b="17480"/>
          <a:stretch/>
        </p:blipFill>
        <p:spPr>
          <a:xfrm>
            <a:off x="20" y="10"/>
            <a:ext cx="12191980" cy="6165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460CFF-36CA-E98F-D82B-2A4FC5D00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7" y="1275388"/>
            <a:ext cx="6858000" cy="2630983"/>
          </a:xfrm>
        </p:spPr>
        <p:txBody>
          <a:bodyPr anchor="b">
            <a:normAutofit/>
          </a:bodyPr>
          <a:lstStyle/>
          <a:p>
            <a:pPr algn="l"/>
            <a:r>
              <a:rPr lang="en-CA" sz="5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</a:t>
            </a:r>
            <a:br>
              <a:rPr lang="en-CA" sz="5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5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Status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EA94F-9D0D-664B-D67E-E4616483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45642"/>
            <a:ext cx="3474720" cy="24017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CA" sz="1000">
                <a:solidFill>
                  <a:schemeClr val="tx2"/>
                </a:solidFill>
              </a:rPr>
              <a:t>Meharan Shaikh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626A706-9810-494F-A2F8-643E846E1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253B26C-A5F3-49F0-8922-EB43FBAF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8E54BF0-55C2-4FF6-89CB-81C22040A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BDB967-17E0-4171-B770-5CB486217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BC5D014-5B15-41E7-BDA8-26728CF8A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15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99F7C-637D-9F2F-6FEF-B934D803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BF2EB-CEFE-3F00-FB5A-D49F60A4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Meharan Shaikh</a:t>
            </a:r>
          </a:p>
        </p:txBody>
      </p:sp>
    </p:spTree>
    <p:extLst>
      <p:ext uri="{BB962C8B-B14F-4D97-AF65-F5344CB8AC3E}">
        <p14:creationId xmlns:p14="http://schemas.microsoft.com/office/powerpoint/2010/main" val="126273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5E3C0-34C3-9E52-FF27-E846394C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CA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C09CF-F690-8ADA-1171-E4BE22CB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t>Meharan Shaikh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E3E375-063A-DFAB-5378-DEE23AD68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83158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90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ED7FB-81A1-5775-EE61-150FA083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FF9C-E40B-42D4-102E-F7FFF01C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weekly dashboard for credit card operations. This dashboard will offer real-time insights into important metrics and trends, helping stakeholders monitor and analyze credit card operations effectively.</a:t>
            </a: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5152-EFA0-5BC8-6EA5-1B74711A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t>Meharan Shaikh</a:t>
            </a:r>
          </a:p>
        </p:txBody>
      </p:sp>
    </p:spTree>
    <p:extLst>
      <p:ext uri="{BB962C8B-B14F-4D97-AF65-F5344CB8AC3E}">
        <p14:creationId xmlns:p14="http://schemas.microsoft.com/office/powerpoint/2010/main" val="65699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83972-A402-6CA4-D87E-4616F9D7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 to SQL Database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0728-5035-1809-8D4C-33927136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142067"/>
            <a:ext cx="10656846" cy="4034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CSV File: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prepared data in a CSV format before importing it into SQL.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the CSV file was clean and organized, with each column properly labeled.</a:t>
            </a:r>
          </a:p>
          <a:p>
            <a:pPr marL="0" indent="0">
              <a:buNone/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in SQL: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tables in the SQL database that matched the structure of the CSV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appropriate data types for each column to maintain data organization and accuracy.</a:t>
            </a:r>
          </a:p>
          <a:p>
            <a:pPr marL="0" indent="0">
              <a:buNone/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CSV File into SQL: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SQL tools and commands to seamlessly import the CSV file into the SQL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columns from the CSV file to corresponding columns in the SQL tables, ensuring data integrity.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successful import and accessibility of the data within the SQL database.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DA3A9-DF27-A599-8704-35453E5C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t>Meharan Shaikh</a:t>
            </a:r>
          </a:p>
        </p:txBody>
      </p:sp>
    </p:spTree>
    <p:extLst>
      <p:ext uri="{BB962C8B-B14F-4D97-AF65-F5344CB8AC3E}">
        <p14:creationId xmlns:p14="http://schemas.microsoft.com/office/powerpoint/2010/main" val="357601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C39E7-7EE1-35A1-E19F-6317EED6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CA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4CF3-761A-960E-1B00-F56A7506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t>Meharan Shaikh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623A38EE-A33A-01C1-9408-09A8149F7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780555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69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201E2-FB8A-CB4D-D8C8-466314DE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DAX Queries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4248-FE32-E21E-5EE5-9AE8B1A2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82800"/>
            <a:ext cx="11167447" cy="4360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AgeGroup = SWITCH(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TRUE(),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'public cust_detail'[customer_age] &lt; 30, "20-30",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'public cust_detail'[customer_age] &gt;= 30 &amp;&amp; 'public cust_detail'[customer_age] &lt; 40, "30-40",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‘public cust_detail'[customer_age] &gt;= 40 &amp;&amp; 'public cust_detail'[customer_age] &lt; 50, "40-50",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'public cust_detail'[customer_age] &gt;= 50 &amp;&amp; 'public cust_detail'[customer_age] &lt; 60, "50-60",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'public cust_detail'[customer_age] &gt;= 60, "60+",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"unknown"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IncomeGroup = SWITCH(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TRUE(),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'public cust_detail'[income] &lt; 35000, "Low",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'public cust_detail'[income] &gt;= 35000 &amp;&amp; 'public cust_detail'[income] &lt;70000, "Med",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'public cust_detail'[income] &gt;= 70000, "High",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  "unknown"</a:t>
            </a:r>
          </a:p>
          <a:p>
            <a:pPr marL="0" indent="0">
              <a:buNone/>
            </a:pPr>
            <a:r>
              <a:rPr lang="en-CA" sz="1100" dirty="0">
                <a:latin typeface="+mj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5C70B-079A-909E-8843-AC331A14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t>Meharan Shaikh</a:t>
            </a:r>
          </a:p>
        </p:txBody>
      </p:sp>
    </p:spTree>
    <p:extLst>
      <p:ext uri="{BB962C8B-B14F-4D97-AF65-F5344CB8AC3E}">
        <p14:creationId xmlns:p14="http://schemas.microsoft.com/office/powerpoint/2010/main" val="204534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201E2-FB8A-CB4D-D8C8-466314DE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DAX Queries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4248-FE32-E21E-5EE5-9AE8B1A2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99733"/>
            <a:ext cx="11167447" cy="4077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100" dirty="0"/>
              <a:t>week_num2 = WEEKNUM('public cc_detail'[week_start_date])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100" dirty="0"/>
              <a:t>Revenue = 'public cc_detail'[annual_fees] + 'public cc_detail'[total_trans_amt] + 'public cc_detail'[interest_earned]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100" dirty="0"/>
              <a:t>Current_week_Reveneue = CALCULATE(</a:t>
            </a:r>
          </a:p>
          <a:p>
            <a:pPr marL="0" indent="0">
              <a:buNone/>
            </a:pPr>
            <a:r>
              <a:rPr lang="en-CA" sz="1100" dirty="0"/>
              <a:t>SUM('public cc_detail'[Revenue]),</a:t>
            </a:r>
          </a:p>
          <a:p>
            <a:pPr marL="0" indent="0">
              <a:buNone/>
            </a:pPr>
            <a:r>
              <a:rPr lang="en-CA" sz="1100" dirty="0"/>
              <a:t>FILTER(</a:t>
            </a:r>
          </a:p>
          <a:p>
            <a:pPr marL="0" indent="0">
              <a:buNone/>
            </a:pPr>
            <a:r>
              <a:rPr lang="en-CA" sz="1100" dirty="0"/>
              <a:t>ALL('public cc_detail'),</a:t>
            </a:r>
          </a:p>
          <a:p>
            <a:pPr marL="0" indent="0">
              <a:buNone/>
            </a:pPr>
            <a:r>
              <a:rPr lang="en-CA" sz="1100" dirty="0"/>
              <a:t>'public cc_detail'[week_num2] = MAX('public cc_detail'[week_num2])))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100" dirty="0"/>
              <a:t>Previous_week_Reveneue = CALCULATE(</a:t>
            </a:r>
          </a:p>
          <a:p>
            <a:pPr marL="0" indent="0">
              <a:buNone/>
            </a:pPr>
            <a:r>
              <a:rPr lang="en-CA" sz="1100" dirty="0"/>
              <a:t>SUM('public cc_detail'[Revenue]),</a:t>
            </a:r>
          </a:p>
          <a:p>
            <a:pPr marL="0" indent="0">
              <a:buNone/>
            </a:pPr>
            <a:r>
              <a:rPr lang="en-CA" sz="1100" dirty="0"/>
              <a:t>FILTER(</a:t>
            </a:r>
          </a:p>
          <a:p>
            <a:pPr marL="0" indent="0">
              <a:buNone/>
            </a:pPr>
            <a:r>
              <a:rPr lang="en-CA" sz="1100" dirty="0"/>
              <a:t>ALL('public cc_detail'),</a:t>
            </a:r>
          </a:p>
          <a:p>
            <a:pPr marL="0" indent="0">
              <a:buNone/>
            </a:pPr>
            <a:r>
              <a:rPr lang="en-CA" sz="1100" dirty="0"/>
              <a:t>'public cc_detail'[week_num2] = MAX('public cc_detail'[week_num2])-1))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DDE43-AD7D-F332-2354-2401583E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t>Meharan Shaikh</a:t>
            </a:r>
          </a:p>
        </p:txBody>
      </p:sp>
    </p:spTree>
    <p:extLst>
      <p:ext uri="{BB962C8B-B14F-4D97-AF65-F5344CB8AC3E}">
        <p14:creationId xmlns:p14="http://schemas.microsoft.com/office/powerpoint/2010/main" val="263199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10CD3-108B-EC11-4415-AB9B1350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Insights Overview (Year-to-Date):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8724-CD18-F1C4-33BE-AC37572A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We've made $57 million in revenue so far, showing strong financial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We've earned $8 million in interest, which is a significant part of our income.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Our transactions have reached $46 million, indicating active usage.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 have contributed $31 million to revenue, while female customers have contributed $26 million, showing our customer demographics.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our transactions, 93%, are from our Blue &amp; Silver credit cards, which are our most popular.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The states of Texas, New York, and California make up 68% of our revenue, showing where our main business 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Our activation rate is 57.5%, which means a good portion of our customers are using their cards actively.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Our delinquent rate is 6.06%, which tells us about our risk management.</a:t>
            </a:r>
            <a:endParaRPr lang="en-CA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85053-CD9F-545C-D89F-69808E47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t>Meharan Shaikh</a:t>
            </a:r>
          </a:p>
        </p:txBody>
      </p:sp>
    </p:spTree>
    <p:extLst>
      <p:ext uri="{BB962C8B-B14F-4D97-AF65-F5344CB8AC3E}">
        <p14:creationId xmlns:p14="http://schemas.microsoft.com/office/powerpoint/2010/main" val="299080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E54E8-9E8E-32D8-5386-C3C9D37B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Steps and Recommendations: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8493-35CB-3429-018B-AC148719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Customer Focus: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Tailor marketing for different genders by offering personalized promotions based on spending habits.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Reduce delinquency rates with targeted communication and strengthen fraud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Improvement: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Adjust card features based on customer preferences and increase card activation with new benefits.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Explore new regions or demographics.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Regular Reviews: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Keep an eye on trends and update stakeholders regularly.</a:t>
            </a:r>
            <a:endParaRPr lang="en-CA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3ECFC-6EF8-C001-FD57-293F0E0A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t>Meharan Shaikh</a:t>
            </a:r>
          </a:p>
        </p:txBody>
      </p:sp>
    </p:spTree>
    <p:extLst>
      <p:ext uri="{BB962C8B-B14F-4D97-AF65-F5344CB8AC3E}">
        <p14:creationId xmlns:p14="http://schemas.microsoft.com/office/powerpoint/2010/main" val="80115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847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Credit Card  Weekly Status Report</vt:lpstr>
      <vt:lpstr>Index</vt:lpstr>
      <vt:lpstr>Project Overview:</vt:lpstr>
      <vt:lpstr>Importing Data to SQL Database</vt:lpstr>
      <vt:lpstr>Data Processing</vt:lpstr>
      <vt:lpstr>DAX Queries</vt:lpstr>
      <vt:lpstr>DAX Queries</vt:lpstr>
      <vt:lpstr>Project Insights Overview (Year-to-Date):</vt:lpstr>
      <vt:lpstr>Next Steps and Recommendations: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 Weekly Status Report</dc:title>
  <dc:creator>Meharan Shaikh</dc:creator>
  <cp:lastModifiedBy>Meharan Shaikh</cp:lastModifiedBy>
  <cp:revision>1</cp:revision>
  <dcterms:created xsi:type="dcterms:W3CDTF">2024-04-26T15:44:32Z</dcterms:created>
  <dcterms:modified xsi:type="dcterms:W3CDTF">2024-04-26T16:44:33Z</dcterms:modified>
</cp:coreProperties>
</file>