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9" r:id="rId5"/>
    <p:sldId id="268" r:id="rId6"/>
    <p:sldId id="257" r:id="rId7"/>
    <p:sldId id="258" r:id="rId8"/>
    <p:sldId id="259" r:id="rId9"/>
    <p:sldId id="260" r:id="rId10"/>
    <p:sldId id="261" r:id="rId11"/>
    <p:sldId id="262" r:id="rId12"/>
    <p:sldId id="263" r:id="rId13"/>
    <p:sldId id="264" r:id="rId14"/>
    <p:sldId id="265"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D4F55-9C0A-4789-838D-4B309D21F458}" v="5" dt="2024-07-31T01:2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aran Shaikh" userId="59d85dd0-906d-42b9-8247-60cf9904543b" providerId="ADAL" clId="{89FD4F55-9C0A-4789-838D-4B309D21F458}"/>
    <pc:docChg chg="undo custSel addSld delSld modSld">
      <pc:chgData name="Meharan Shaikh" userId="59d85dd0-906d-42b9-8247-60cf9904543b" providerId="ADAL" clId="{89FD4F55-9C0A-4789-838D-4B309D21F458}" dt="2024-07-31T01:27:03.149" v="104" actId="20577"/>
      <pc:docMkLst>
        <pc:docMk/>
      </pc:docMkLst>
      <pc:sldChg chg="modSp mod">
        <pc:chgData name="Meharan Shaikh" userId="59d85dd0-906d-42b9-8247-60cf9904543b" providerId="ADAL" clId="{89FD4F55-9C0A-4789-838D-4B309D21F458}" dt="2024-07-31T01:18:24.971" v="1" actId="2711"/>
        <pc:sldMkLst>
          <pc:docMk/>
          <pc:sldMk cId="2596972572" sldId="256"/>
        </pc:sldMkLst>
        <pc:spChg chg="mod">
          <ac:chgData name="Meharan Shaikh" userId="59d85dd0-906d-42b9-8247-60cf9904543b" providerId="ADAL" clId="{89FD4F55-9C0A-4789-838D-4B309D21F458}" dt="2024-07-31T01:18:17.041" v="0" actId="2711"/>
          <ac:spMkLst>
            <pc:docMk/>
            <pc:sldMk cId="2596972572" sldId="256"/>
            <ac:spMk id="2" creationId="{179EDBFB-34D9-CB37-FC67-CF22AA8622FF}"/>
          </ac:spMkLst>
        </pc:spChg>
        <pc:spChg chg="mod">
          <ac:chgData name="Meharan Shaikh" userId="59d85dd0-906d-42b9-8247-60cf9904543b" providerId="ADAL" clId="{89FD4F55-9C0A-4789-838D-4B309D21F458}" dt="2024-07-31T01:18:24.971" v="1" actId="2711"/>
          <ac:spMkLst>
            <pc:docMk/>
            <pc:sldMk cId="2596972572" sldId="256"/>
            <ac:spMk id="3" creationId="{DA015707-F6B2-FCC1-CDA8-AFD29DA1EFC7}"/>
          </ac:spMkLst>
        </pc:spChg>
      </pc:sldChg>
      <pc:sldChg chg="modSp mod">
        <pc:chgData name="Meharan Shaikh" userId="59d85dd0-906d-42b9-8247-60cf9904543b" providerId="ADAL" clId="{89FD4F55-9C0A-4789-838D-4B309D21F458}" dt="2024-07-31T01:20:25.880" v="19" actId="208"/>
        <pc:sldMkLst>
          <pc:docMk/>
          <pc:sldMk cId="2685735922" sldId="257"/>
        </pc:sldMkLst>
        <pc:spChg chg="mod">
          <ac:chgData name="Meharan Shaikh" userId="59d85dd0-906d-42b9-8247-60cf9904543b" providerId="ADAL" clId="{89FD4F55-9C0A-4789-838D-4B309D21F458}" dt="2024-07-31T01:19:11.230" v="8" actId="2711"/>
          <ac:spMkLst>
            <pc:docMk/>
            <pc:sldMk cId="2685735922" sldId="257"/>
            <ac:spMk id="2" creationId="{C6F9B276-2221-489A-FD0B-13198E1B84A0}"/>
          </ac:spMkLst>
        </pc:spChg>
        <pc:picChg chg="mod">
          <ac:chgData name="Meharan Shaikh" userId="59d85dd0-906d-42b9-8247-60cf9904543b" providerId="ADAL" clId="{89FD4F55-9C0A-4789-838D-4B309D21F458}" dt="2024-07-31T01:20:22.705" v="18" actId="208"/>
          <ac:picMkLst>
            <pc:docMk/>
            <pc:sldMk cId="2685735922" sldId="257"/>
            <ac:picMk id="6" creationId="{4A0D503D-795E-E8A9-5F97-E9F00541EC65}"/>
          </ac:picMkLst>
        </pc:picChg>
        <pc:picChg chg="mod">
          <ac:chgData name="Meharan Shaikh" userId="59d85dd0-906d-42b9-8247-60cf9904543b" providerId="ADAL" clId="{89FD4F55-9C0A-4789-838D-4B309D21F458}" dt="2024-07-31T01:20:25.880" v="19" actId="208"/>
          <ac:picMkLst>
            <pc:docMk/>
            <pc:sldMk cId="2685735922" sldId="257"/>
            <ac:picMk id="8" creationId="{9C96A273-9701-4B2E-433E-C51AB631920D}"/>
          </ac:picMkLst>
        </pc:picChg>
      </pc:sldChg>
      <pc:sldChg chg="modSp mod">
        <pc:chgData name="Meharan Shaikh" userId="59d85dd0-906d-42b9-8247-60cf9904543b" providerId="ADAL" clId="{89FD4F55-9C0A-4789-838D-4B309D21F458}" dt="2024-07-31T01:20:59.559" v="28" actId="2711"/>
        <pc:sldMkLst>
          <pc:docMk/>
          <pc:sldMk cId="3428058805" sldId="258"/>
        </pc:sldMkLst>
        <pc:spChg chg="mod">
          <ac:chgData name="Meharan Shaikh" userId="59d85dd0-906d-42b9-8247-60cf9904543b" providerId="ADAL" clId="{89FD4F55-9C0A-4789-838D-4B309D21F458}" dt="2024-07-31T01:20:59.559" v="28" actId="2711"/>
          <ac:spMkLst>
            <pc:docMk/>
            <pc:sldMk cId="3428058805" sldId="258"/>
            <ac:spMk id="2" creationId="{C6F9B276-2221-489A-FD0B-13198E1B84A0}"/>
          </ac:spMkLst>
        </pc:spChg>
        <pc:picChg chg="mod">
          <ac:chgData name="Meharan Shaikh" userId="59d85dd0-906d-42b9-8247-60cf9904543b" providerId="ADAL" clId="{89FD4F55-9C0A-4789-838D-4B309D21F458}" dt="2024-07-31T01:20:41.564" v="24" actId="208"/>
          <ac:picMkLst>
            <pc:docMk/>
            <pc:sldMk cId="3428058805" sldId="258"/>
            <ac:picMk id="12" creationId="{52F462C5-05CE-BE66-2952-E9ABD5DFE8B4}"/>
          </ac:picMkLst>
        </pc:picChg>
        <pc:picChg chg="mod">
          <ac:chgData name="Meharan Shaikh" userId="59d85dd0-906d-42b9-8247-60cf9904543b" providerId="ADAL" clId="{89FD4F55-9C0A-4789-838D-4B309D21F458}" dt="2024-07-31T01:20:47.565" v="27" actId="208"/>
          <ac:picMkLst>
            <pc:docMk/>
            <pc:sldMk cId="3428058805" sldId="258"/>
            <ac:picMk id="20" creationId="{14FE4EE9-A108-E4F3-8863-9D24868057AA}"/>
          </ac:picMkLst>
        </pc:picChg>
      </pc:sldChg>
      <pc:sldChg chg="modSp mod">
        <pc:chgData name="Meharan Shaikh" userId="59d85dd0-906d-42b9-8247-60cf9904543b" providerId="ADAL" clId="{89FD4F55-9C0A-4789-838D-4B309D21F458}" dt="2024-07-31T01:21:19.894" v="35" actId="208"/>
        <pc:sldMkLst>
          <pc:docMk/>
          <pc:sldMk cId="176194662" sldId="259"/>
        </pc:sldMkLst>
        <pc:spChg chg="mod">
          <ac:chgData name="Meharan Shaikh" userId="59d85dd0-906d-42b9-8247-60cf9904543b" providerId="ADAL" clId="{89FD4F55-9C0A-4789-838D-4B309D21F458}" dt="2024-07-31T01:21:05.782" v="29" actId="2711"/>
          <ac:spMkLst>
            <pc:docMk/>
            <pc:sldMk cId="176194662" sldId="259"/>
            <ac:spMk id="2" creationId="{C6F9B276-2221-489A-FD0B-13198E1B84A0}"/>
          </ac:spMkLst>
        </pc:spChg>
        <pc:picChg chg="mod">
          <ac:chgData name="Meharan Shaikh" userId="59d85dd0-906d-42b9-8247-60cf9904543b" providerId="ADAL" clId="{89FD4F55-9C0A-4789-838D-4B309D21F458}" dt="2024-07-31T01:21:11.142" v="31" actId="208"/>
          <ac:picMkLst>
            <pc:docMk/>
            <pc:sldMk cId="176194662" sldId="259"/>
            <ac:picMk id="6" creationId="{23E302AD-881D-A55E-7656-4B73DE95CDAF}"/>
          </ac:picMkLst>
        </pc:picChg>
        <pc:picChg chg="mod">
          <ac:chgData name="Meharan Shaikh" userId="59d85dd0-906d-42b9-8247-60cf9904543b" providerId="ADAL" clId="{89FD4F55-9C0A-4789-838D-4B309D21F458}" dt="2024-07-31T01:21:19.894" v="35" actId="208"/>
          <ac:picMkLst>
            <pc:docMk/>
            <pc:sldMk cId="176194662" sldId="259"/>
            <ac:picMk id="10" creationId="{0590193F-D58D-2F2F-D9DB-E9726C40590B}"/>
          </ac:picMkLst>
        </pc:picChg>
      </pc:sldChg>
      <pc:sldChg chg="modSp mod">
        <pc:chgData name="Meharan Shaikh" userId="59d85dd0-906d-42b9-8247-60cf9904543b" providerId="ADAL" clId="{89FD4F55-9C0A-4789-838D-4B309D21F458}" dt="2024-07-31T01:21:42.794" v="43" actId="208"/>
        <pc:sldMkLst>
          <pc:docMk/>
          <pc:sldMk cId="1853788397" sldId="260"/>
        </pc:sldMkLst>
        <pc:spChg chg="mod">
          <ac:chgData name="Meharan Shaikh" userId="59d85dd0-906d-42b9-8247-60cf9904543b" providerId="ADAL" clId="{89FD4F55-9C0A-4789-838D-4B309D21F458}" dt="2024-07-31T01:21:25.261" v="36" actId="2711"/>
          <ac:spMkLst>
            <pc:docMk/>
            <pc:sldMk cId="1853788397" sldId="260"/>
            <ac:spMk id="2" creationId="{C6F9B276-2221-489A-FD0B-13198E1B84A0}"/>
          </ac:spMkLst>
        </pc:spChg>
        <pc:picChg chg="mod">
          <ac:chgData name="Meharan Shaikh" userId="59d85dd0-906d-42b9-8247-60cf9904543b" providerId="ADAL" clId="{89FD4F55-9C0A-4789-838D-4B309D21F458}" dt="2024-07-31T01:21:38.384" v="41" actId="208"/>
          <ac:picMkLst>
            <pc:docMk/>
            <pc:sldMk cId="1853788397" sldId="260"/>
            <ac:picMk id="6" creationId="{2F0E084D-211A-3136-85D1-FCB7B4A8E07D}"/>
          </ac:picMkLst>
        </pc:picChg>
        <pc:picChg chg="mod">
          <ac:chgData name="Meharan Shaikh" userId="59d85dd0-906d-42b9-8247-60cf9904543b" providerId="ADAL" clId="{89FD4F55-9C0A-4789-838D-4B309D21F458}" dt="2024-07-31T01:21:42.794" v="43" actId="208"/>
          <ac:picMkLst>
            <pc:docMk/>
            <pc:sldMk cId="1853788397" sldId="260"/>
            <ac:picMk id="10" creationId="{5AE91A2D-47D7-6F2E-D2E1-0D9BD23079FE}"/>
          </ac:picMkLst>
        </pc:picChg>
      </pc:sldChg>
      <pc:sldChg chg="modSp mod">
        <pc:chgData name="Meharan Shaikh" userId="59d85dd0-906d-42b9-8247-60cf9904543b" providerId="ADAL" clId="{89FD4F55-9C0A-4789-838D-4B309D21F458}" dt="2024-07-31T01:21:57.414" v="46" actId="208"/>
        <pc:sldMkLst>
          <pc:docMk/>
          <pc:sldMk cId="2013256459" sldId="261"/>
        </pc:sldMkLst>
        <pc:spChg chg="mod">
          <ac:chgData name="Meharan Shaikh" userId="59d85dd0-906d-42b9-8247-60cf9904543b" providerId="ADAL" clId="{89FD4F55-9C0A-4789-838D-4B309D21F458}" dt="2024-07-31T01:21:50.832" v="44" actId="2711"/>
          <ac:spMkLst>
            <pc:docMk/>
            <pc:sldMk cId="2013256459" sldId="261"/>
            <ac:spMk id="2" creationId="{C6F9B276-2221-489A-FD0B-13198E1B84A0}"/>
          </ac:spMkLst>
        </pc:spChg>
        <pc:picChg chg="mod">
          <ac:chgData name="Meharan Shaikh" userId="59d85dd0-906d-42b9-8247-60cf9904543b" providerId="ADAL" clId="{89FD4F55-9C0A-4789-838D-4B309D21F458}" dt="2024-07-31T01:21:54.882" v="45" actId="208"/>
          <ac:picMkLst>
            <pc:docMk/>
            <pc:sldMk cId="2013256459" sldId="261"/>
            <ac:picMk id="6" creationId="{CDCB4DA1-B9C4-71D4-286D-51D719202A9F}"/>
          </ac:picMkLst>
        </pc:picChg>
        <pc:picChg chg="mod">
          <ac:chgData name="Meharan Shaikh" userId="59d85dd0-906d-42b9-8247-60cf9904543b" providerId="ADAL" clId="{89FD4F55-9C0A-4789-838D-4B309D21F458}" dt="2024-07-31T01:21:57.414" v="46" actId="208"/>
          <ac:picMkLst>
            <pc:docMk/>
            <pc:sldMk cId="2013256459" sldId="261"/>
            <ac:picMk id="10" creationId="{43BD6655-1E09-E124-B15F-EE44474930FD}"/>
          </ac:picMkLst>
        </pc:picChg>
      </pc:sldChg>
      <pc:sldChg chg="modSp mod">
        <pc:chgData name="Meharan Shaikh" userId="59d85dd0-906d-42b9-8247-60cf9904543b" providerId="ADAL" clId="{89FD4F55-9C0A-4789-838D-4B309D21F458}" dt="2024-07-31T01:22:08.733" v="49" actId="208"/>
        <pc:sldMkLst>
          <pc:docMk/>
          <pc:sldMk cId="2826510740" sldId="262"/>
        </pc:sldMkLst>
        <pc:spChg chg="mod">
          <ac:chgData name="Meharan Shaikh" userId="59d85dd0-906d-42b9-8247-60cf9904543b" providerId="ADAL" clId="{89FD4F55-9C0A-4789-838D-4B309D21F458}" dt="2024-07-31T01:22:03.433" v="47" actId="2711"/>
          <ac:spMkLst>
            <pc:docMk/>
            <pc:sldMk cId="2826510740" sldId="262"/>
            <ac:spMk id="2" creationId="{C6F9B276-2221-489A-FD0B-13198E1B84A0}"/>
          </ac:spMkLst>
        </pc:spChg>
        <pc:picChg chg="mod">
          <ac:chgData name="Meharan Shaikh" userId="59d85dd0-906d-42b9-8247-60cf9904543b" providerId="ADAL" clId="{89FD4F55-9C0A-4789-838D-4B309D21F458}" dt="2024-07-31T01:22:06.640" v="48" actId="208"/>
          <ac:picMkLst>
            <pc:docMk/>
            <pc:sldMk cId="2826510740" sldId="262"/>
            <ac:picMk id="7" creationId="{4D0E866B-E5A5-C52E-BE9D-23C913155005}"/>
          </ac:picMkLst>
        </pc:picChg>
        <pc:picChg chg="mod">
          <ac:chgData name="Meharan Shaikh" userId="59d85dd0-906d-42b9-8247-60cf9904543b" providerId="ADAL" clId="{89FD4F55-9C0A-4789-838D-4B309D21F458}" dt="2024-07-31T01:22:08.733" v="49" actId="208"/>
          <ac:picMkLst>
            <pc:docMk/>
            <pc:sldMk cId="2826510740" sldId="262"/>
            <ac:picMk id="12" creationId="{EC2DFD87-8244-80FE-1A68-C3562AAF594F}"/>
          </ac:picMkLst>
        </pc:picChg>
      </pc:sldChg>
      <pc:sldChg chg="modSp mod">
        <pc:chgData name="Meharan Shaikh" userId="59d85dd0-906d-42b9-8247-60cf9904543b" providerId="ADAL" clId="{89FD4F55-9C0A-4789-838D-4B309D21F458}" dt="2024-07-31T01:22:20.527" v="52" actId="2711"/>
        <pc:sldMkLst>
          <pc:docMk/>
          <pc:sldMk cId="3870665796" sldId="263"/>
        </pc:sldMkLst>
        <pc:spChg chg="mod">
          <ac:chgData name="Meharan Shaikh" userId="59d85dd0-906d-42b9-8247-60cf9904543b" providerId="ADAL" clId="{89FD4F55-9C0A-4789-838D-4B309D21F458}" dt="2024-07-31T01:22:20.527" v="52" actId="2711"/>
          <ac:spMkLst>
            <pc:docMk/>
            <pc:sldMk cId="3870665796" sldId="263"/>
            <ac:spMk id="2" creationId="{C6F9B276-2221-489A-FD0B-13198E1B84A0}"/>
          </ac:spMkLst>
        </pc:spChg>
        <pc:picChg chg="mod">
          <ac:chgData name="Meharan Shaikh" userId="59d85dd0-906d-42b9-8247-60cf9904543b" providerId="ADAL" clId="{89FD4F55-9C0A-4789-838D-4B309D21F458}" dt="2024-07-31T01:22:14.085" v="50" actId="208"/>
          <ac:picMkLst>
            <pc:docMk/>
            <pc:sldMk cId="3870665796" sldId="263"/>
            <ac:picMk id="7" creationId="{8224031B-3BFE-9D0C-2DDA-8A0A3DC2184F}"/>
          </ac:picMkLst>
        </pc:picChg>
        <pc:picChg chg="mod">
          <ac:chgData name="Meharan Shaikh" userId="59d85dd0-906d-42b9-8247-60cf9904543b" providerId="ADAL" clId="{89FD4F55-9C0A-4789-838D-4B309D21F458}" dt="2024-07-31T01:22:16.306" v="51" actId="208"/>
          <ac:picMkLst>
            <pc:docMk/>
            <pc:sldMk cId="3870665796" sldId="263"/>
            <ac:picMk id="12" creationId="{3D5B5CE3-5BDD-3A9F-42C2-0E51C4AF39D2}"/>
          </ac:picMkLst>
        </pc:picChg>
      </pc:sldChg>
      <pc:sldChg chg="modSp mod">
        <pc:chgData name="Meharan Shaikh" userId="59d85dd0-906d-42b9-8247-60cf9904543b" providerId="ADAL" clId="{89FD4F55-9C0A-4789-838D-4B309D21F458}" dt="2024-07-31T01:22:36.939" v="55" actId="208"/>
        <pc:sldMkLst>
          <pc:docMk/>
          <pc:sldMk cId="1461808599" sldId="264"/>
        </pc:sldMkLst>
        <pc:spChg chg="mod">
          <ac:chgData name="Meharan Shaikh" userId="59d85dd0-906d-42b9-8247-60cf9904543b" providerId="ADAL" clId="{89FD4F55-9C0A-4789-838D-4B309D21F458}" dt="2024-07-31T01:22:27.377" v="53" actId="2711"/>
          <ac:spMkLst>
            <pc:docMk/>
            <pc:sldMk cId="1461808599" sldId="264"/>
            <ac:spMk id="2" creationId="{C6F9B276-2221-489A-FD0B-13198E1B84A0}"/>
          </ac:spMkLst>
        </pc:spChg>
        <pc:picChg chg="mod">
          <ac:chgData name="Meharan Shaikh" userId="59d85dd0-906d-42b9-8247-60cf9904543b" providerId="ADAL" clId="{89FD4F55-9C0A-4789-838D-4B309D21F458}" dt="2024-07-31T01:22:34.649" v="54" actId="208"/>
          <ac:picMkLst>
            <pc:docMk/>
            <pc:sldMk cId="1461808599" sldId="264"/>
            <ac:picMk id="6" creationId="{4B92BFB2-31C9-800C-9E15-68B2C61B72DF}"/>
          </ac:picMkLst>
        </pc:picChg>
        <pc:picChg chg="mod">
          <ac:chgData name="Meharan Shaikh" userId="59d85dd0-906d-42b9-8247-60cf9904543b" providerId="ADAL" clId="{89FD4F55-9C0A-4789-838D-4B309D21F458}" dt="2024-07-31T01:22:36.939" v="55" actId="208"/>
          <ac:picMkLst>
            <pc:docMk/>
            <pc:sldMk cId="1461808599" sldId="264"/>
            <ac:picMk id="11" creationId="{AA99B1CE-9B14-1B2F-9591-6B00164CA754}"/>
          </ac:picMkLst>
        </pc:picChg>
      </pc:sldChg>
      <pc:sldChg chg="modSp mod">
        <pc:chgData name="Meharan Shaikh" userId="59d85dd0-906d-42b9-8247-60cf9904543b" providerId="ADAL" clId="{89FD4F55-9C0A-4789-838D-4B309D21F458}" dt="2024-07-31T01:22:51.701" v="58" actId="2711"/>
        <pc:sldMkLst>
          <pc:docMk/>
          <pc:sldMk cId="272133808" sldId="265"/>
        </pc:sldMkLst>
        <pc:spChg chg="mod">
          <ac:chgData name="Meharan Shaikh" userId="59d85dd0-906d-42b9-8247-60cf9904543b" providerId="ADAL" clId="{89FD4F55-9C0A-4789-838D-4B309D21F458}" dt="2024-07-31T01:22:51.701" v="58" actId="2711"/>
          <ac:spMkLst>
            <pc:docMk/>
            <pc:sldMk cId="272133808" sldId="265"/>
            <ac:spMk id="2" creationId="{C6F9B276-2221-489A-FD0B-13198E1B84A0}"/>
          </ac:spMkLst>
        </pc:spChg>
        <pc:picChg chg="mod">
          <ac:chgData name="Meharan Shaikh" userId="59d85dd0-906d-42b9-8247-60cf9904543b" providerId="ADAL" clId="{89FD4F55-9C0A-4789-838D-4B309D21F458}" dt="2024-07-31T01:22:44.557" v="56" actId="208"/>
          <ac:picMkLst>
            <pc:docMk/>
            <pc:sldMk cId="272133808" sldId="265"/>
            <ac:picMk id="18" creationId="{B14D5A0F-0206-F04D-D12E-ED47B76BA432}"/>
          </ac:picMkLst>
        </pc:picChg>
        <pc:picChg chg="mod">
          <ac:chgData name="Meharan Shaikh" userId="59d85dd0-906d-42b9-8247-60cf9904543b" providerId="ADAL" clId="{89FD4F55-9C0A-4789-838D-4B309D21F458}" dt="2024-07-31T01:22:46.639" v="57" actId="208"/>
          <ac:picMkLst>
            <pc:docMk/>
            <pc:sldMk cId="272133808" sldId="265"/>
            <ac:picMk id="22" creationId="{B80B6095-94EC-DCF8-CCB7-669B7582E2C3}"/>
          </ac:picMkLst>
        </pc:picChg>
      </pc:sldChg>
      <pc:sldChg chg="modSp mod">
        <pc:chgData name="Meharan Shaikh" userId="59d85dd0-906d-42b9-8247-60cf9904543b" providerId="ADAL" clId="{89FD4F55-9C0A-4789-838D-4B309D21F458}" dt="2024-07-31T01:18:33.034" v="2" actId="2711"/>
        <pc:sldMkLst>
          <pc:docMk/>
          <pc:sldMk cId="1646065085" sldId="266"/>
        </pc:sldMkLst>
        <pc:spChg chg="mod">
          <ac:chgData name="Meharan Shaikh" userId="59d85dd0-906d-42b9-8247-60cf9904543b" providerId="ADAL" clId="{89FD4F55-9C0A-4789-838D-4B309D21F458}" dt="2024-07-31T01:18:33.034" v="2" actId="2711"/>
          <ac:spMkLst>
            <pc:docMk/>
            <pc:sldMk cId="1646065085" sldId="266"/>
            <ac:spMk id="2" creationId="{4FC062E3-15E3-D874-3EBB-B4825BF4DE9E}"/>
          </ac:spMkLst>
        </pc:spChg>
      </pc:sldChg>
      <pc:sldChg chg="modSp mod">
        <pc:chgData name="Meharan Shaikh" userId="59d85dd0-906d-42b9-8247-60cf9904543b" providerId="ADAL" clId="{89FD4F55-9C0A-4789-838D-4B309D21F458}" dt="2024-07-31T01:18:40.959" v="3" actId="2711"/>
        <pc:sldMkLst>
          <pc:docMk/>
          <pc:sldMk cId="1082971138" sldId="267"/>
        </pc:sldMkLst>
        <pc:spChg chg="mod">
          <ac:chgData name="Meharan Shaikh" userId="59d85dd0-906d-42b9-8247-60cf9904543b" providerId="ADAL" clId="{89FD4F55-9C0A-4789-838D-4B309D21F458}" dt="2024-07-31T01:18:40.959" v="3" actId="2711"/>
          <ac:spMkLst>
            <pc:docMk/>
            <pc:sldMk cId="1082971138" sldId="267"/>
            <ac:spMk id="2" creationId="{E326E710-F506-EEA4-83E6-2757FD1DE50C}"/>
          </ac:spMkLst>
        </pc:spChg>
      </pc:sldChg>
      <pc:sldChg chg="modSp mod">
        <pc:chgData name="Meharan Shaikh" userId="59d85dd0-906d-42b9-8247-60cf9904543b" providerId="ADAL" clId="{89FD4F55-9C0A-4789-838D-4B309D21F458}" dt="2024-07-31T01:19:04.507" v="7" actId="2711"/>
        <pc:sldMkLst>
          <pc:docMk/>
          <pc:sldMk cId="1051855480" sldId="268"/>
        </pc:sldMkLst>
        <pc:spChg chg="mod">
          <ac:chgData name="Meharan Shaikh" userId="59d85dd0-906d-42b9-8247-60cf9904543b" providerId="ADAL" clId="{89FD4F55-9C0A-4789-838D-4B309D21F458}" dt="2024-07-31T01:19:04.507" v="7" actId="2711"/>
          <ac:spMkLst>
            <pc:docMk/>
            <pc:sldMk cId="1051855480" sldId="268"/>
            <ac:spMk id="2" creationId="{E40A2E80-63B6-8F81-8EFD-23660A090265}"/>
          </ac:spMkLst>
        </pc:spChg>
      </pc:sldChg>
      <pc:sldChg chg="modSp mod">
        <pc:chgData name="Meharan Shaikh" userId="59d85dd0-906d-42b9-8247-60cf9904543b" providerId="ADAL" clId="{89FD4F55-9C0A-4789-838D-4B309D21F458}" dt="2024-07-31T01:18:57.315" v="6" actId="113"/>
        <pc:sldMkLst>
          <pc:docMk/>
          <pc:sldMk cId="2801820579" sldId="269"/>
        </pc:sldMkLst>
        <pc:spChg chg="mod">
          <ac:chgData name="Meharan Shaikh" userId="59d85dd0-906d-42b9-8247-60cf9904543b" providerId="ADAL" clId="{89FD4F55-9C0A-4789-838D-4B309D21F458}" dt="2024-07-31T01:18:46.545" v="4" actId="2711"/>
          <ac:spMkLst>
            <pc:docMk/>
            <pc:sldMk cId="2801820579" sldId="269"/>
            <ac:spMk id="2" creationId="{0232EA07-05A9-358F-AB86-207B86A0ABB9}"/>
          </ac:spMkLst>
        </pc:spChg>
        <pc:spChg chg="mod">
          <ac:chgData name="Meharan Shaikh" userId="59d85dd0-906d-42b9-8247-60cf9904543b" providerId="ADAL" clId="{89FD4F55-9C0A-4789-838D-4B309D21F458}" dt="2024-07-31T01:18:57.315" v="6" actId="113"/>
          <ac:spMkLst>
            <pc:docMk/>
            <pc:sldMk cId="2801820579" sldId="269"/>
            <ac:spMk id="3" creationId="{B0783E31-8BF1-1112-576B-F22FF9E77FEC}"/>
          </ac:spMkLst>
        </pc:spChg>
      </pc:sldChg>
      <pc:sldChg chg="addSp modSp new mod setBg">
        <pc:chgData name="Meharan Shaikh" userId="59d85dd0-906d-42b9-8247-60cf9904543b" providerId="ADAL" clId="{89FD4F55-9C0A-4789-838D-4B309D21F458}" dt="2024-07-31T01:26:57.672" v="103" actId="20577"/>
        <pc:sldMkLst>
          <pc:docMk/>
          <pc:sldMk cId="996628632" sldId="270"/>
        </pc:sldMkLst>
        <pc:spChg chg="mod">
          <ac:chgData name="Meharan Shaikh" userId="59d85dd0-906d-42b9-8247-60cf9904543b" providerId="ADAL" clId="{89FD4F55-9C0A-4789-838D-4B309D21F458}" dt="2024-07-31T01:26:57.672" v="103" actId="20577"/>
          <ac:spMkLst>
            <pc:docMk/>
            <pc:sldMk cId="996628632" sldId="270"/>
            <ac:spMk id="2" creationId="{01E9DFB0-7A88-42A2-A2F5-F4617241AAC1}"/>
          </ac:spMkLst>
        </pc:spChg>
        <pc:spChg chg="mod">
          <ac:chgData name="Meharan Shaikh" userId="59d85dd0-906d-42b9-8247-60cf9904543b" providerId="ADAL" clId="{89FD4F55-9C0A-4789-838D-4B309D21F458}" dt="2024-07-31T01:25:34.352" v="76" actId="26606"/>
          <ac:spMkLst>
            <pc:docMk/>
            <pc:sldMk cId="996628632" sldId="270"/>
            <ac:spMk id="3" creationId="{D0600B4A-5689-B473-4F42-BBEFFF495E4F}"/>
          </ac:spMkLst>
        </pc:spChg>
        <pc:spChg chg="add">
          <ac:chgData name="Meharan Shaikh" userId="59d85dd0-906d-42b9-8247-60cf9904543b" providerId="ADAL" clId="{89FD4F55-9C0A-4789-838D-4B309D21F458}" dt="2024-07-31T01:25:34.352" v="76" actId="26606"/>
          <ac:spMkLst>
            <pc:docMk/>
            <pc:sldMk cId="996628632" sldId="270"/>
            <ac:spMk id="8" creationId="{1B15ED52-F352-441B-82BF-E0EA34836D08}"/>
          </ac:spMkLst>
        </pc:spChg>
        <pc:spChg chg="add">
          <ac:chgData name="Meharan Shaikh" userId="59d85dd0-906d-42b9-8247-60cf9904543b" providerId="ADAL" clId="{89FD4F55-9C0A-4789-838D-4B309D21F458}" dt="2024-07-31T01:25:34.352" v="76" actId="26606"/>
          <ac:spMkLst>
            <pc:docMk/>
            <pc:sldMk cId="996628632" sldId="270"/>
            <ac:spMk id="10" creationId="{3B2E3793-BFE6-45A2-9B7B-E18844431C99}"/>
          </ac:spMkLst>
        </pc:spChg>
        <pc:spChg chg="add">
          <ac:chgData name="Meharan Shaikh" userId="59d85dd0-906d-42b9-8247-60cf9904543b" providerId="ADAL" clId="{89FD4F55-9C0A-4789-838D-4B309D21F458}" dt="2024-07-31T01:25:34.352" v="76" actId="26606"/>
          <ac:spMkLst>
            <pc:docMk/>
            <pc:sldMk cId="996628632" sldId="270"/>
            <ac:spMk id="12" creationId="{BC4C4868-CB8F-4AF9-9CDB-8108F2C19B67}"/>
          </ac:spMkLst>
        </pc:spChg>
        <pc:spChg chg="add">
          <ac:chgData name="Meharan Shaikh" userId="59d85dd0-906d-42b9-8247-60cf9904543b" providerId="ADAL" clId="{89FD4F55-9C0A-4789-838D-4B309D21F458}" dt="2024-07-31T01:25:34.352" v="76" actId="26606"/>
          <ac:spMkLst>
            <pc:docMk/>
            <pc:sldMk cId="996628632" sldId="270"/>
            <ac:spMk id="14" creationId="{375E0459-6403-40CD-989D-56A4407CA12E}"/>
          </ac:spMkLst>
        </pc:spChg>
        <pc:spChg chg="add">
          <ac:chgData name="Meharan Shaikh" userId="59d85dd0-906d-42b9-8247-60cf9904543b" providerId="ADAL" clId="{89FD4F55-9C0A-4789-838D-4B309D21F458}" dt="2024-07-31T01:25:34.352" v="76" actId="26606"/>
          <ac:spMkLst>
            <pc:docMk/>
            <pc:sldMk cId="996628632" sldId="270"/>
            <ac:spMk id="16" creationId="{53E5B1A8-3AC9-4BD1-9BBC-78CA94F2D1BA}"/>
          </ac:spMkLst>
        </pc:spChg>
      </pc:sldChg>
      <pc:sldChg chg="addSp delSp modSp new mod setBg">
        <pc:chgData name="Meharan Shaikh" userId="59d85dd0-906d-42b9-8247-60cf9904543b" providerId="ADAL" clId="{89FD4F55-9C0A-4789-838D-4B309D21F458}" dt="2024-07-31T01:27:03.149" v="104" actId="20577"/>
        <pc:sldMkLst>
          <pc:docMk/>
          <pc:sldMk cId="3634818176" sldId="271"/>
        </pc:sldMkLst>
        <pc:spChg chg="mod">
          <ac:chgData name="Meharan Shaikh" userId="59d85dd0-906d-42b9-8247-60cf9904543b" providerId="ADAL" clId="{89FD4F55-9C0A-4789-838D-4B309D21F458}" dt="2024-07-31T01:27:03.149" v="104" actId="20577"/>
          <ac:spMkLst>
            <pc:docMk/>
            <pc:sldMk cId="3634818176" sldId="271"/>
            <ac:spMk id="2" creationId="{34EDCE63-DE0F-F6B9-4229-17D88FA96357}"/>
          </ac:spMkLst>
        </pc:spChg>
        <pc:spChg chg="add del mod">
          <ac:chgData name="Meharan Shaikh" userId="59d85dd0-906d-42b9-8247-60cf9904543b" providerId="ADAL" clId="{89FD4F55-9C0A-4789-838D-4B309D21F458}" dt="2024-07-31T01:25:37.948" v="77" actId="26606"/>
          <ac:spMkLst>
            <pc:docMk/>
            <pc:sldMk cId="3634818176" sldId="271"/>
            <ac:spMk id="3" creationId="{9C0DA360-BAFE-9E28-D003-021A5839275C}"/>
          </ac:spMkLst>
        </pc:spChg>
        <pc:spChg chg="add mod">
          <ac:chgData name="Meharan Shaikh" userId="59d85dd0-906d-42b9-8247-60cf9904543b" providerId="ADAL" clId="{89FD4F55-9C0A-4789-838D-4B309D21F458}" dt="2024-07-31T01:24:36.984" v="68"/>
          <ac:spMkLst>
            <pc:docMk/>
            <pc:sldMk cId="3634818176" sldId="271"/>
            <ac:spMk id="4" creationId="{02677A11-33E0-2487-CE55-C74F3BFEF263}"/>
          </ac:spMkLst>
        </pc:spChg>
        <pc:spChg chg="add">
          <ac:chgData name="Meharan Shaikh" userId="59d85dd0-906d-42b9-8247-60cf9904543b" providerId="ADAL" clId="{89FD4F55-9C0A-4789-838D-4B309D21F458}" dt="2024-07-31T01:25:37.948" v="77" actId="26606"/>
          <ac:spMkLst>
            <pc:docMk/>
            <pc:sldMk cId="3634818176" sldId="271"/>
            <ac:spMk id="8" creationId="{1B15ED52-F352-441B-82BF-E0EA34836D08}"/>
          </ac:spMkLst>
        </pc:spChg>
        <pc:spChg chg="add">
          <ac:chgData name="Meharan Shaikh" userId="59d85dd0-906d-42b9-8247-60cf9904543b" providerId="ADAL" clId="{89FD4F55-9C0A-4789-838D-4B309D21F458}" dt="2024-07-31T01:25:37.948" v="77" actId="26606"/>
          <ac:spMkLst>
            <pc:docMk/>
            <pc:sldMk cId="3634818176" sldId="271"/>
            <ac:spMk id="10" creationId="{3B2E3793-BFE6-45A2-9B7B-E18844431C99}"/>
          </ac:spMkLst>
        </pc:spChg>
        <pc:spChg chg="add">
          <ac:chgData name="Meharan Shaikh" userId="59d85dd0-906d-42b9-8247-60cf9904543b" providerId="ADAL" clId="{89FD4F55-9C0A-4789-838D-4B309D21F458}" dt="2024-07-31T01:25:37.948" v="77" actId="26606"/>
          <ac:spMkLst>
            <pc:docMk/>
            <pc:sldMk cId="3634818176" sldId="271"/>
            <ac:spMk id="12" creationId="{BC4C4868-CB8F-4AF9-9CDB-8108F2C19B67}"/>
          </ac:spMkLst>
        </pc:spChg>
        <pc:spChg chg="add">
          <ac:chgData name="Meharan Shaikh" userId="59d85dd0-906d-42b9-8247-60cf9904543b" providerId="ADAL" clId="{89FD4F55-9C0A-4789-838D-4B309D21F458}" dt="2024-07-31T01:25:37.948" v="77" actId="26606"/>
          <ac:spMkLst>
            <pc:docMk/>
            <pc:sldMk cId="3634818176" sldId="271"/>
            <ac:spMk id="14" creationId="{375E0459-6403-40CD-989D-56A4407CA12E}"/>
          </ac:spMkLst>
        </pc:spChg>
        <pc:spChg chg="add">
          <ac:chgData name="Meharan Shaikh" userId="59d85dd0-906d-42b9-8247-60cf9904543b" providerId="ADAL" clId="{89FD4F55-9C0A-4789-838D-4B309D21F458}" dt="2024-07-31T01:25:37.948" v="77" actId="26606"/>
          <ac:spMkLst>
            <pc:docMk/>
            <pc:sldMk cId="3634818176" sldId="271"/>
            <ac:spMk id="16" creationId="{53E5B1A8-3AC9-4BD1-9BBC-78CA94F2D1BA}"/>
          </ac:spMkLst>
        </pc:spChg>
      </pc:sldChg>
      <pc:sldChg chg="addSp modSp new mod setBg addAnim">
        <pc:chgData name="Meharan Shaikh" userId="59d85dd0-906d-42b9-8247-60cf9904543b" providerId="ADAL" clId="{89FD4F55-9C0A-4789-838D-4B309D21F458}" dt="2024-07-31T01:26:41" v="99" actId="122"/>
        <pc:sldMkLst>
          <pc:docMk/>
          <pc:sldMk cId="236094492" sldId="272"/>
        </pc:sldMkLst>
        <pc:spChg chg="mod">
          <ac:chgData name="Meharan Shaikh" userId="59d85dd0-906d-42b9-8247-60cf9904543b" providerId="ADAL" clId="{89FD4F55-9C0A-4789-838D-4B309D21F458}" dt="2024-07-31T01:26:41" v="99" actId="122"/>
          <ac:spMkLst>
            <pc:docMk/>
            <pc:sldMk cId="236094492" sldId="272"/>
            <ac:spMk id="2" creationId="{3227FEB7-1D6D-4876-9CCA-E0F2284A4FC2}"/>
          </ac:spMkLst>
        </pc:spChg>
        <pc:spChg chg="add">
          <ac:chgData name="Meharan Shaikh" userId="59d85dd0-906d-42b9-8247-60cf9904543b" providerId="ADAL" clId="{89FD4F55-9C0A-4789-838D-4B309D21F458}" dt="2024-07-31T01:26:33.007" v="96" actId="26606"/>
          <ac:spMkLst>
            <pc:docMk/>
            <pc:sldMk cId="236094492" sldId="272"/>
            <ac:spMk id="7" creationId="{6F5A5072-7B47-4D32-B52A-4EBBF590B8A5}"/>
          </ac:spMkLst>
        </pc:spChg>
        <pc:spChg chg="add">
          <ac:chgData name="Meharan Shaikh" userId="59d85dd0-906d-42b9-8247-60cf9904543b" providerId="ADAL" clId="{89FD4F55-9C0A-4789-838D-4B309D21F458}" dt="2024-07-31T01:26:33.007" v="96" actId="26606"/>
          <ac:spMkLst>
            <pc:docMk/>
            <pc:sldMk cId="236094492" sldId="272"/>
            <ac:spMk id="9" creationId="{9715DAF0-AE1B-46C9-8A6B-DB2AA05AB91D}"/>
          </ac:spMkLst>
        </pc:spChg>
        <pc:spChg chg="add">
          <ac:chgData name="Meharan Shaikh" userId="59d85dd0-906d-42b9-8247-60cf9904543b" providerId="ADAL" clId="{89FD4F55-9C0A-4789-838D-4B309D21F458}" dt="2024-07-31T01:26:33.007" v="96" actId="26606"/>
          <ac:spMkLst>
            <pc:docMk/>
            <pc:sldMk cId="236094492" sldId="272"/>
            <ac:spMk id="11" creationId="{6016219D-510E-4184-9090-6D5578A87BD1}"/>
          </ac:spMkLst>
        </pc:spChg>
        <pc:spChg chg="add">
          <ac:chgData name="Meharan Shaikh" userId="59d85dd0-906d-42b9-8247-60cf9904543b" providerId="ADAL" clId="{89FD4F55-9C0A-4789-838D-4B309D21F458}" dt="2024-07-31T01:26:33.007" v="96" actId="26606"/>
          <ac:spMkLst>
            <pc:docMk/>
            <pc:sldMk cId="236094492" sldId="272"/>
            <ac:spMk id="13" creationId="{AFF4A713-7B75-4B21-90D7-5AB19547C728}"/>
          </ac:spMkLst>
        </pc:spChg>
        <pc:spChg chg="add">
          <ac:chgData name="Meharan Shaikh" userId="59d85dd0-906d-42b9-8247-60cf9904543b" providerId="ADAL" clId="{89FD4F55-9C0A-4789-838D-4B309D21F458}" dt="2024-07-31T01:26:33.007" v="96" actId="26606"/>
          <ac:spMkLst>
            <pc:docMk/>
            <pc:sldMk cId="236094492" sldId="272"/>
            <ac:spMk id="15" creationId="{DC631C0B-6DA6-4E57-8231-CE32B3434A7E}"/>
          </ac:spMkLst>
        </pc:spChg>
        <pc:spChg chg="add">
          <ac:chgData name="Meharan Shaikh" userId="59d85dd0-906d-42b9-8247-60cf9904543b" providerId="ADAL" clId="{89FD4F55-9C0A-4789-838D-4B309D21F458}" dt="2024-07-31T01:26:33.007" v="96" actId="26606"/>
          <ac:spMkLst>
            <pc:docMk/>
            <pc:sldMk cId="236094492" sldId="272"/>
            <ac:spMk id="17" creationId="{C29501E6-A978-4A61-9689-9085AF97A53A}"/>
          </ac:spMkLst>
        </pc:spChg>
      </pc:sldChg>
      <pc:sldChg chg="new del">
        <pc:chgData name="Meharan Shaikh" userId="59d85dd0-906d-42b9-8247-60cf9904543b" providerId="ADAL" clId="{89FD4F55-9C0A-4789-838D-4B309D21F458}" dt="2024-07-31T01:26:04.750" v="79" actId="47"/>
        <pc:sldMkLst>
          <pc:docMk/>
          <pc:sldMk cId="1702468268"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3341-A0F5-7D62-9248-152E44C7B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19C3EB-647C-BD75-38B5-B63D88B6C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1873AF3-A181-57EB-A750-BC8A85F53EFB}"/>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5" name="Footer Placeholder 4">
            <a:extLst>
              <a:ext uri="{FF2B5EF4-FFF2-40B4-BE49-F238E27FC236}">
                <a16:creationId xmlns:a16="http://schemas.microsoft.com/office/drawing/2014/main" id="{3CA8F176-2383-DFAF-4B9A-8ABE00A240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629FA4-CA7B-DE3D-5C9C-B90BE14D8B74}"/>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268804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AE8C-8D74-DF61-B88D-EBF34870BE6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D96053-62A4-7E7F-2DED-552DE34A9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D1C2F6-93F4-3B8D-9585-545CECA9A96A}"/>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5" name="Footer Placeholder 4">
            <a:extLst>
              <a:ext uri="{FF2B5EF4-FFF2-40B4-BE49-F238E27FC236}">
                <a16:creationId xmlns:a16="http://schemas.microsoft.com/office/drawing/2014/main" id="{5564415A-66EA-8BF9-2C0B-9C193A5920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0B25E5-71F8-6557-B5F7-311105EA1B75}"/>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164746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4FE6E-D449-F6F9-9768-C0B755EA6A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723D74-6EFA-E691-CF7A-1708E1172B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E684E2-8D25-2B4A-90C1-4C89D3D82A37}"/>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5" name="Footer Placeholder 4">
            <a:extLst>
              <a:ext uri="{FF2B5EF4-FFF2-40B4-BE49-F238E27FC236}">
                <a16:creationId xmlns:a16="http://schemas.microsoft.com/office/drawing/2014/main" id="{FAD5B544-2B40-0F79-8048-EEF6FF47489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60911E-3296-D2DD-2A27-5AAA9BBA2096}"/>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203852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F279-4F97-E891-3557-71BF6E318D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10A5F69-5FFF-F976-8B1D-B49EB9D880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BE9FE6-030C-DC11-14D7-0C23D7EE66CE}"/>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5" name="Footer Placeholder 4">
            <a:extLst>
              <a:ext uri="{FF2B5EF4-FFF2-40B4-BE49-F238E27FC236}">
                <a16:creationId xmlns:a16="http://schemas.microsoft.com/office/drawing/2014/main" id="{CA500935-E656-92ED-8FAC-50650C2056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0091F5-F6D7-3FFF-F3C9-1B88B226839B}"/>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76568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3457-1D41-9ECC-9C13-F82B4B2E5E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75E56EF-9FA7-E7DF-1C2F-35BA1342EF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167F4-88D9-2470-4EC4-28C172A86815}"/>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5" name="Footer Placeholder 4">
            <a:extLst>
              <a:ext uri="{FF2B5EF4-FFF2-40B4-BE49-F238E27FC236}">
                <a16:creationId xmlns:a16="http://schemas.microsoft.com/office/drawing/2014/main" id="{0F86D824-DF20-E173-230A-CC61D20681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236562-521E-EFEB-AAAC-4E2C562F193C}"/>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3613302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51F2-EACA-F69D-A42B-593CA10CF51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2BBDD7D-8F9D-44EE-57F3-11A806D86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E73116D-BC69-6168-C1E8-F08D76167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E26EF69-D6A6-3F97-FEAD-CF71703D62EB}"/>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6" name="Footer Placeholder 5">
            <a:extLst>
              <a:ext uri="{FF2B5EF4-FFF2-40B4-BE49-F238E27FC236}">
                <a16:creationId xmlns:a16="http://schemas.microsoft.com/office/drawing/2014/main" id="{7DF239F4-2B7D-35FF-BA98-B6B05B0C53B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9E06B8-1FAB-48BE-6360-3DABAAA1998C}"/>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179497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1336-3686-923B-0D35-8F6D563F95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CBA8434-C6C9-8A21-E733-14F684F8E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164B2-0C2E-45D7-3637-A1090B430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B9CE744-61FC-189D-C95B-910BBE7AE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BE6CE-EA19-17D8-7BDB-2F7247406C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30352C3-AB72-E3B2-DD0D-1406B9DEF5F5}"/>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8" name="Footer Placeholder 7">
            <a:extLst>
              <a:ext uri="{FF2B5EF4-FFF2-40B4-BE49-F238E27FC236}">
                <a16:creationId xmlns:a16="http://schemas.microsoft.com/office/drawing/2014/main" id="{0F13D0E0-42BD-EEA6-B87C-79AE9A26A1F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40481CB-D628-99A0-8BD8-8B2FFF9D0311}"/>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3362437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E7FF-E473-316B-EC1D-D121A11427D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4701E0-4B08-FBF6-B405-82E269AC8267}"/>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4" name="Footer Placeholder 3">
            <a:extLst>
              <a:ext uri="{FF2B5EF4-FFF2-40B4-BE49-F238E27FC236}">
                <a16:creationId xmlns:a16="http://schemas.microsoft.com/office/drawing/2014/main" id="{BB04A3CC-04B3-AFA6-7311-99CEE70DD0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9A12430-C37B-DD97-643F-197A9434178D}"/>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252340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C449F-3F59-AE75-3880-F2EED9D13B92}"/>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3" name="Footer Placeholder 2">
            <a:extLst>
              <a:ext uri="{FF2B5EF4-FFF2-40B4-BE49-F238E27FC236}">
                <a16:creationId xmlns:a16="http://schemas.microsoft.com/office/drawing/2014/main" id="{181D8765-2D43-D374-C741-944BCF6A61A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9AFE3AA-4F06-6CE4-CC9C-EFA2C7B4322B}"/>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406243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9C13-82F3-B6FF-E431-40BF4B9A5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AC49C7E-CF92-D796-5A40-446546853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5EA1008-2C37-5179-5C4C-D7D85B373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8F85B-6380-B54E-40F9-141AD7A7E1EE}"/>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6" name="Footer Placeholder 5">
            <a:extLst>
              <a:ext uri="{FF2B5EF4-FFF2-40B4-BE49-F238E27FC236}">
                <a16:creationId xmlns:a16="http://schemas.microsoft.com/office/drawing/2014/main" id="{3CF7958F-EE58-25DF-72FA-DE7FB449F9E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D566AED-C29C-DF3B-BAC9-2AB8F4EAE062}"/>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239108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956D-64CD-8DD7-DFDF-C337F2CD7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A6412A-BB79-2DEB-DC79-C1E9CBECE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8DCD257-95D9-8BA6-469D-634F32F60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53035-A03A-DFA1-BC1D-A3C892FA5CD8}"/>
              </a:ext>
            </a:extLst>
          </p:cNvPr>
          <p:cNvSpPr>
            <a:spLocks noGrp="1"/>
          </p:cNvSpPr>
          <p:nvPr>
            <p:ph type="dt" sz="half" idx="10"/>
          </p:nvPr>
        </p:nvSpPr>
        <p:spPr/>
        <p:txBody>
          <a:bodyPr/>
          <a:lstStyle/>
          <a:p>
            <a:fld id="{F6ADA6BF-CF7F-4CBF-9F29-426250AA6595}" type="datetimeFigureOut">
              <a:rPr lang="en-CA" smtClean="0"/>
              <a:t>2024-07-30</a:t>
            </a:fld>
            <a:endParaRPr lang="en-CA"/>
          </a:p>
        </p:txBody>
      </p:sp>
      <p:sp>
        <p:nvSpPr>
          <p:cNvPr id="6" name="Footer Placeholder 5">
            <a:extLst>
              <a:ext uri="{FF2B5EF4-FFF2-40B4-BE49-F238E27FC236}">
                <a16:creationId xmlns:a16="http://schemas.microsoft.com/office/drawing/2014/main" id="{AA41C85D-B27C-BF63-0E20-97B3040905E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E9D9555-35D0-C216-698B-C752045CE81B}"/>
              </a:ext>
            </a:extLst>
          </p:cNvPr>
          <p:cNvSpPr>
            <a:spLocks noGrp="1"/>
          </p:cNvSpPr>
          <p:nvPr>
            <p:ph type="sldNum" sz="quarter" idx="12"/>
          </p:nvPr>
        </p:nvSpPr>
        <p:spPr/>
        <p:txBody>
          <a:bodyPr/>
          <a:lstStyle/>
          <a:p>
            <a:fld id="{B4C28812-0B1A-4C84-B7D4-2354740B05EE}" type="slidenum">
              <a:rPr lang="en-CA" smtClean="0"/>
              <a:t>‹#›</a:t>
            </a:fld>
            <a:endParaRPr lang="en-CA"/>
          </a:p>
        </p:txBody>
      </p:sp>
    </p:spTree>
    <p:extLst>
      <p:ext uri="{BB962C8B-B14F-4D97-AF65-F5344CB8AC3E}">
        <p14:creationId xmlns:p14="http://schemas.microsoft.com/office/powerpoint/2010/main" val="179812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9A476-F3C6-2974-6860-6B15A3C07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CB4B72-62B6-C152-64E3-3AE6CCCCE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4775AE-1340-C285-4342-0F5558285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ADA6BF-CF7F-4CBF-9F29-426250AA6595}" type="datetimeFigureOut">
              <a:rPr lang="en-CA" smtClean="0"/>
              <a:t>2024-07-30</a:t>
            </a:fld>
            <a:endParaRPr lang="en-CA"/>
          </a:p>
        </p:txBody>
      </p:sp>
      <p:sp>
        <p:nvSpPr>
          <p:cNvPr id="5" name="Footer Placeholder 4">
            <a:extLst>
              <a:ext uri="{FF2B5EF4-FFF2-40B4-BE49-F238E27FC236}">
                <a16:creationId xmlns:a16="http://schemas.microsoft.com/office/drawing/2014/main" id="{35B3D658-C821-F0D7-1E87-4F2E27DCD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B57172E-CDC7-4D8E-196F-4CA93AD66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C28812-0B1A-4C84-B7D4-2354740B05EE}" type="slidenum">
              <a:rPr lang="en-CA" smtClean="0"/>
              <a:t>‹#›</a:t>
            </a:fld>
            <a:endParaRPr lang="en-CA"/>
          </a:p>
        </p:txBody>
      </p:sp>
    </p:spTree>
    <p:extLst>
      <p:ext uri="{BB962C8B-B14F-4D97-AF65-F5344CB8AC3E}">
        <p14:creationId xmlns:p14="http://schemas.microsoft.com/office/powerpoint/2010/main" val="408329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9EDBFB-34D9-CB37-FC67-CF22AA8622FF}"/>
              </a:ext>
            </a:extLst>
          </p:cNvPr>
          <p:cNvSpPr>
            <a:spLocks noGrp="1"/>
          </p:cNvSpPr>
          <p:nvPr>
            <p:ph type="ctrTitle"/>
          </p:nvPr>
        </p:nvSpPr>
        <p:spPr>
          <a:xfrm>
            <a:off x="1314824" y="735106"/>
            <a:ext cx="10053763" cy="2928470"/>
          </a:xfrm>
        </p:spPr>
        <p:txBody>
          <a:bodyPr anchor="b">
            <a:normAutofit/>
          </a:bodyPr>
          <a:lstStyle/>
          <a:p>
            <a:pPr algn="l"/>
            <a:r>
              <a:rPr lang="en-CA" sz="4800" dirty="0">
                <a:solidFill>
                  <a:srgbClr val="FFFFFF"/>
                </a:solidFill>
                <a:latin typeface="Amasis MT Pro Black" panose="02040A04050005020304" pitchFamily="18" charset="0"/>
              </a:rPr>
              <a:t>Customer Support</a:t>
            </a:r>
            <a:br>
              <a:rPr lang="en-CA" sz="4800" dirty="0">
                <a:solidFill>
                  <a:srgbClr val="FFFFFF"/>
                </a:solidFill>
                <a:latin typeface="Amasis MT Pro Black" panose="02040A04050005020304" pitchFamily="18" charset="0"/>
              </a:rPr>
            </a:br>
            <a:r>
              <a:rPr lang="en-CA" sz="4800" dirty="0">
                <a:solidFill>
                  <a:srgbClr val="FFFFFF"/>
                </a:solidFill>
                <a:latin typeface="Amasis MT Pro Black" panose="02040A04050005020304" pitchFamily="18" charset="0"/>
              </a:rPr>
              <a:t>Data Analysis</a:t>
            </a:r>
            <a:br>
              <a:rPr lang="en-CA" sz="4800" dirty="0">
                <a:solidFill>
                  <a:srgbClr val="FFFFFF"/>
                </a:solidFill>
                <a:latin typeface="Amasis MT Pro Black" panose="02040A04050005020304" pitchFamily="18" charset="0"/>
              </a:rPr>
            </a:br>
            <a:r>
              <a:rPr lang="en-CA" sz="4800" dirty="0">
                <a:solidFill>
                  <a:srgbClr val="FFFFFF"/>
                </a:solidFill>
                <a:latin typeface="Amasis MT Pro Black" panose="02040A04050005020304" pitchFamily="18" charset="0"/>
              </a:rPr>
              <a:t>SQL  Project</a:t>
            </a:r>
          </a:p>
        </p:txBody>
      </p:sp>
      <p:sp>
        <p:nvSpPr>
          <p:cNvPr id="3" name="Subtitle 2">
            <a:extLst>
              <a:ext uri="{FF2B5EF4-FFF2-40B4-BE49-F238E27FC236}">
                <a16:creationId xmlns:a16="http://schemas.microsoft.com/office/drawing/2014/main" id="{DA015707-F6B2-FCC1-CDA8-AFD29DA1EFC7}"/>
              </a:ext>
            </a:extLst>
          </p:cNvPr>
          <p:cNvSpPr>
            <a:spLocks noGrp="1"/>
          </p:cNvSpPr>
          <p:nvPr>
            <p:ph type="subTitle" idx="1"/>
          </p:nvPr>
        </p:nvSpPr>
        <p:spPr>
          <a:xfrm>
            <a:off x="1350682" y="4870824"/>
            <a:ext cx="10005951" cy="1458258"/>
          </a:xfrm>
        </p:spPr>
        <p:txBody>
          <a:bodyPr anchor="ctr">
            <a:normAutofit/>
          </a:bodyPr>
          <a:lstStyle/>
          <a:p>
            <a:pPr algn="l"/>
            <a:r>
              <a:rPr lang="en-CA" dirty="0">
                <a:latin typeface="Aptos Black" panose="020F0502020204030204" pitchFamily="34" charset="0"/>
              </a:rPr>
              <a:t>Meharan Shaikh</a:t>
            </a:r>
            <a:br>
              <a:rPr lang="en-CA" dirty="0">
                <a:latin typeface="Aptos Black" panose="020F0502020204030204" pitchFamily="34" charset="0"/>
              </a:rPr>
            </a:br>
            <a:r>
              <a:rPr lang="en-CA" dirty="0">
                <a:latin typeface="Aptos Black" panose="020F0502020204030204" pitchFamily="34" charset="0"/>
              </a:rPr>
              <a:t>Data Source: Kaggle</a:t>
            </a:r>
          </a:p>
        </p:txBody>
      </p:sp>
    </p:spTree>
    <p:extLst>
      <p:ext uri="{BB962C8B-B14F-4D97-AF65-F5344CB8AC3E}">
        <p14:creationId xmlns:p14="http://schemas.microsoft.com/office/powerpoint/2010/main" val="259697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Rectangle 4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5:</a:t>
            </a:r>
          </a:p>
        </p:txBody>
      </p:sp>
      <p:pic>
        <p:nvPicPr>
          <p:cNvPr id="6" name="Content Placeholder 5" descr="A screenshot of a computer&#10;&#10;Description automatically generated">
            <a:extLst>
              <a:ext uri="{FF2B5EF4-FFF2-40B4-BE49-F238E27FC236}">
                <a16:creationId xmlns:a16="http://schemas.microsoft.com/office/drawing/2014/main" id="{CDCB4DA1-B9C4-71D4-286D-51D719202A9F}"/>
              </a:ext>
            </a:extLst>
          </p:cNvPr>
          <p:cNvPicPr>
            <a:picLocks noGrp="1" noChangeAspect="1"/>
          </p:cNvPicPr>
          <p:nvPr>
            <p:ph sz="half" idx="1"/>
          </p:nvPr>
        </p:nvPicPr>
        <p:blipFill>
          <a:blip r:embed="rId2"/>
          <a:stretch>
            <a:fillRect/>
          </a:stretch>
        </p:blipFill>
        <p:spPr>
          <a:xfrm>
            <a:off x="715748" y="3115543"/>
            <a:ext cx="5131088" cy="2129402"/>
          </a:xfrm>
          <a:prstGeom prst="rect">
            <a:avLst/>
          </a:prstGeom>
          <a:ln>
            <a:solidFill>
              <a:schemeClr val="tx1"/>
            </a:solidFill>
          </a:ln>
        </p:spPr>
      </p:pic>
      <p:pic>
        <p:nvPicPr>
          <p:cNvPr id="10" name="Content Placeholder 9" descr="A screenshot of a number&#10;&#10;Description automatically generated">
            <a:extLst>
              <a:ext uri="{FF2B5EF4-FFF2-40B4-BE49-F238E27FC236}">
                <a16:creationId xmlns:a16="http://schemas.microsoft.com/office/drawing/2014/main" id="{43BD6655-1E09-E124-B15F-EE44474930FD}"/>
              </a:ext>
            </a:extLst>
          </p:cNvPr>
          <p:cNvPicPr>
            <a:picLocks noGrp="1" noChangeAspect="1"/>
          </p:cNvPicPr>
          <p:nvPr>
            <p:ph sz="half" idx="2"/>
          </p:nvPr>
        </p:nvPicPr>
        <p:blipFill>
          <a:blip r:embed="rId3"/>
          <a:stretch>
            <a:fillRect/>
          </a:stretch>
        </p:blipFill>
        <p:spPr>
          <a:xfrm>
            <a:off x="6345165" y="2878941"/>
            <a:ext cx="5131087" cy="2675578"/>
          </a:xfrm>
          <a:prstGeom prst="rect">
            <a:avLst/>
          </a:prstGeom>
          <a:ln>
            <a:solidFill>
              <a:schemeClr val="tx1"/>
            </a:solidFill>
          </a:ln>
        </p:spPr>
      </p:pic>
    </p:spTree>
    <p:extLst>
      <p:ext uri="{BB962C8B-B14F-4D97-AF65-F5344CB8AC3E}">
        <p14:creationId xmlns:p14="http://schemas.microsoft.com/office/powerpoint/2010/main" val="201325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 name="Rectangle 5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6:</a:t>
            </a:r>
          </a:p>
        </p:txBody>
      </p:sp>
      <p:pic>
        <p:nvPicPr>
          <p:cNvPr id="7" name="Content Placeholder 6" descr="A screenshot of a computer code&#10;&#10;Description automatically generated">
            <a:extLst>
              <a:ext uri="{FF2B5EF4-FFF2-40B4-BE49-F238E27FC236}">
                <a16:creationId xmlns:a16="http://schemas.microsoft.com/office/drawing/2014/main" id="{4D0E866B-E5A5-C52E-BE9D-23C913155005}"/>
              </a:ext>
            </a:extLst>
          </p:cNvPr>
          <p:cNvPicPr>
            <a:picLocks noGrp="1" noChangeAspect="1"/>
          </p:cNvPicPr>
          <p:nvPr>
            <p:ph sz="half" idx="1"/>
          </p:nvPr>
        </p:nvPicPr>
        <p:blipFill>
          <a:blip r:embed="rId2"/>
          <a:stretch>
            <a:fillRect/>
          </a:stretch>
        </p:blipFill>
        <p:spPr>
          <a:xfrm>
            <a:off x="715748" y="3218165"/>
            <a:ext cx="5131088" cy="1924158"/>
          </a:xfrm>
          <a:prstGeom prst="rect">
            <a:avLst/>
          </a:prstGeom>
          <a:ln>
            <a:solidFill>
              <a:schemeClr val="tx1"/>
            </a:solidFill>
          </a:ln>
        </p:spPr>
      </p:pic>
      <p:pic>
        <p:nvPicPr>
          <p:cNvPr id="12" name="Content Placeholder 11" descr="A screenshot of a computer&#10;&#10;Description automatically generated">
            <a:extLst>
              <a:ext uri="{FF2B5EF4-FFF2-40B4-BE49-F238E27FC236}">
                <a16:creationId xmlns:a16="http://schemas.microsoft.com/office/drawing/2014/main" id="{EC2DFD87-8244-80FE-1A68-C3562AAF594F}"/>
              </a:ext>
            </a:extLst>
          </p:cNvPr>
          <p:cNvPicPr>
            <a:picLocks noGrp="1" noChangeAspect="1"/>
          </p:cNvPicPr>
          <p:nvPr>
            <p:ph sz="half" idx="2"/>
          </p:nvPr>
        </p:nvPicPr>
        <p:blipFill>
          <a:blip r:embed="rId3"/>
          <a:stretch>
            <a:fillRect/>
          </a:stretch>
        </p:blipFill>
        <p:spPr>
          <a:xfrm>
            <a:off x="6345165" y="3158444"/>
            <a:ext cx="5131087" cy="2116573"/>
          </a:xfrm>
          <a:prstGeom prst="rect">
            <a:avLst/>
          </a:prstGeom>
          <a:ln>
            <a:solidFill>
              <a:schemeClr val="tx1"/>
            </a:solidFill>
          </a:ln>
        </p:spPr>
      </p:pic>
    </p:spTree>
    <p:extLst>
      <p:ext uri="{BB962C8B-B14F-4D97-AF65-F5344CB8AC3E}">
        <p14:creationId xmlns:p14="http://schemas.microsoft.com/office/powerpoint/2010/main" val="282651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 name="Rectangle 5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7:</a:t>
            </a:r>
          </a:p>
        </p:txBody>
      </p:sp>
      <p:pic>
        <p:nvPicPr>
          <p:cNvPr id="7" name="Content Placeholder 6" descr="A screen shot of a computer program&#10;&#10;Description automatically generated">
            <a:extLst>
              <a:ext uri="{FF2B5EF4-FFF2-40B4-BE49-F238E27FC236}">
                <a16:creationId xmlns:a16="http://schemas.microsoft.com/office/drawing/2014/main" id="{8224031B-3BFE-9D0C-2DDA-8A0A3DC2184F}"/>
              </a:ext>
            </a:extLst>
          </p:cNvPr>
          <p:cNvPicPr>
            <a:picLocks noGrp="1" noChangeAspect="1"/>
          </p:cNvPicPr>
          <p:nvPr>
            <p:ph sz="half" idx="1"/>
          </p:nvPr>
        </p:nvPicPr>
        <p:blipFill>
          <a:blip r:embed="rId2"/>
          <a:stretch>
            <a:fillRect/>
          </a:stretch>
        </p:blipFill>
        <p:spPr>
          <a:xfrm>
            <a:off x="715748" y="3365684"/>
            <a:ext cx="5131088" cy="1629120"/>
          </a:xfrm>
          <a:prstGeom prst="rect">
            <a:avLst/>
          </a:prstGeom>
          <a:ln>
            <a:solidFill>
              <a:schemeClr val="tx1"/>
            </a:solidFill>
          </a:ln>
        </p:spPr>
      </p:pic>
      <p:pic>
        <p:nvPicPr>
          <p:cNvPr id="12" name="Content Placeholder 11" descr="A screenshot of a computer&#10;&#10;Description automatically generated">
            <a:extLst>
              <a:ext uri="{FF2B5EF4-FFF2-40B4-BE49-F238E27FC236}">
                <a16:creationId xmlns:a16="http://schemas.microsoft.com/office/drawing/2014/main" id="{3D5B5CE3-5BDD-3A9F-42C2-0E51C4AF39D2}"/>
              </a:ext>
            </a:extLst>
          </p:cNvPr>
          <p:cNvPicPr>
            <a:picLocks noGrp="1" noChangeAspect="1"/>
          </p:cNvPicPr>
          <p:nvPr>
            <p:ph sz="half" idx="2"/>
          </p:nvPr>
        </p:nvPicPr>
        <p:blipFill>
          <a:blip r:embed="rId3"/>
          <a:stretch>
            <a:fillRect/>
          </a:stretch>
        </p:blipFill>
        <p:spPr>
          <a:xfrm>
            <a:off x="6345165" y="2217815"/>
            <a:ext cx="4467141" cy="3997831"/>
          </a:xfrm>
          <a:prstGeom prst="rect">
            <a:avLst/>
          </a:prstGeom>
          <a:ln>
            <a:solidFill>
              <a:schemeClr val="tx1"/>
            </a:solidFill>
          </a:ln>
        </p:spPr>
      </p:pic>
    </p:spTree>
    <p:extLst>
      <p:ext uri="{BB962C8B-B14F-4D97-AF65-F5344CB8AC3E}">
        <p14:creationId xmlns:p14="http://schemas.microsoft.com/office/powerpoint/2010/main" val="387066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7" name="Rectangle 6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8:</a:t>
            </a:r>
          </a:p>
        </p:txBody>
      </p:sp>
      <p:pic>
        <p:nvPicPr>
          <p:cNvPr id="6" name="Content Placeholder 5">
            <a:extLst>
              <a:ext uri="{FF2B5EF4-FFF2-40B4-BE49-F238E27FC236}">
                <a16:creationId xmlns:a16="http://schemas.microsoft.com/office/drawing/2014/main" id="{4B92BFB2-31C9-800C-9E15-68B2C61B72DF}"/>
              </a:ext>
            </a:extLst>
          </p:cNvPr>
          <p:cNvPicPr>
            <a:picLocks noGrp="1" noChangeAspect="1"/>
          </p:cNvPicPr>
          <p:nvPr>
            <p:ph sz="half" idx="1"/>
          </p:nvPr>
        </p:nvPicPr>
        <p:blipFill>
          <a:blip r:embed="rId2"/>
          <a:stretch>
            <a:fillRect/>
          </a:stretch>
        </p:blipFill>
        <p:spPr>
          <a:xfrm>
            <a:off x="715748" y="3391340"/>
            <a:ext cx="5131088" cy="1577809"/>
          </a:xfrm>
          <a:prstGeom prst="rect">
            <a:avLst/>
          </a:prstGeom>
          <a:ln>
            <a:solidFill>
              <a:schemeClr val="tx1"/>
            </a:solidFill>
          </a:ln>
        </p:spPr>
      </p:pic>
      <p:pic>
        <p:nvPicPr>
          <p:cNvPr id="11" name="Content Placeholder 10">
            <a:extLst>
              <a:ext uri="{FF2B5EF4-FFF2-40B4-BE49-F238E27FC236}">
                <a16:creationId xmlns:a16="http://schemas.microsoft.com/office/drawing/2014/main" id="{AA99B1CE-9B14-1B2F-9591-6B00164CA754}"/>
              </a:ext>
            </a:extLst>
          </p:cNvPr>
          <p:cNvPicPr>
            <a:picLocks noGrp="1" noChangeAspect="1"/>
          </p:cNvPicPr>
          <p:nvPr>
            <p:ph sz="half" idx="2"/>
          </p:nvPr>
        </p:nvPicPr>
        <p:blipFill>
          <a:blip r:embed="rId3"/>
          <a:stretch>
            <a:fillRect/>
          </a:stretch>
        </p:blipFill>
        <p:spPr>
          <a:xfrm>
            <a:off x="6345165" y="3018984"/>
            <a:ext cx="5131087" cy="2395493"/>
          </a:xfrm>
          <a:prstGeom prst="rect">
            <a:avLst/>
          </a:prstGeom>
          <a:ln>
            <a:solidFill>
              <a:schemeClr val="tx1"/>
            </a:solidFill>
          </a:ln>
        </p:spPr>
      </p:pic>
    </p:spTree>
    <p:extLst>
      <p:ext uri="{BB962C8B-B14F-4D97-AF65-F5344CB8AC3E}">
        <p14:creationId xmlns:p14="http://schemas.microsoft.com/office/powerpoint/2010/main" val="146180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3" name="Rectangle 9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9:</a:t>
            </a:r>
          </a:p>
        </p:txBody>
      </p:sp>
      <p:pic>
        <p:nvPicPr>
          <p:cNvPr id="18" name="Content Placeholder 17" descr="A screenshot of a computer program&#10;&#10;Description automatically generated">
            <a:extLst>
              <a:ext uri="{FF2B5EF4-FFF2-40B4-BE49-F238E27FC236}">
                <a16:creationId xmlns:a16="http://schemas.microsoft.com/office/drawing/2014/main" id="{B14D5A0F-0206-F04D-D12E-ED47B76BA432}"/>
              </a:ext>
            </a:extLst>
          </p:cNvPr>
          <p:cNvPicPr>
            <a:picLocks noGrp="1" noChangeAspect="1"/>
          </p:cNvPicPr>
          <p:nvPr>
            <p:ph sz="half" idx="1"/>
          </p:nvPr>
        </p:nvPicPr>
        <p:blipFill>
          <a:blip r:embed="rId2"/>
          <a:stretch>
            <a:fillRect/>
          </a:stretch>
        </p:blipFill>
        <p:spPr>
          <a:xfrm>
            <a:off x="715748" y="2645067"/>
            <a:ext cx="5131088" cy="3070355"/>
          </a:xfrm>
          <a:prstGeom prst="rect">
            <a:avLst/>
          </a:prstGeom>
          <a:ln>
            <a:solidFill>
              <a:schemeClr val="tx1"/>
            </a:solidFill>
          </a:ln>
        </p:spPr>
      </p:pic>
      <p:pic>
        <p:nvPicPr>
          <p:cNvPr id="22" name="Content Placeholder 21" descr="A screenshot of a computer&#10;&#10;Description automatically generated">
            <a:extLst>
              <a:ext uri="{FF2B5EF4-FFF2-40B4-BE49-F238E27FC236}">
                <a16:creationId xmlns:a16="http://schemas.microsoft.com/office/drawing/2014/main" id="{B80B6095-94EC-DCF8-CCB7-669B7582E2C3}"/>
              </a:ext>
            </a:extLst>
          </p:cNvPr>
          <p:cNvPicPr>
            <a:picLocks noGrp="1" noChangeAspect="1"/>
          </p:cNvPicPr>
          <p:nvPr>
            <p:ph sz="half" idx="2"/>
          </p:nvPr>
        </p:nvPicPr>
        <p:blipFill>
          <a:blip r:embed="rId3"/>
          <a:stretch>
            <a:fillRect/>
          </a:stretch>
        </p:blipFill>
        <p:spPr>
          <a:xfrm>
            <a:off x="6345165" y="2217815"/>
            <a:ext cx="3815420" cy="3997831"/>
          </a:xfrm>
          <a:prstGeom prst="rect">
            <a:avLst/>
          </a:prstGeom>
          <a:ln>
            <a:solidFill>
              <a:schemeClr val="tx1"/>
            </a:solidFill>
          </a:ln>
        </p:spPr>
      </p:pic>
    </p:spTree>
    <p:extLst>
      <p:ext uri="{BB962C8B-B14F-4D97-AF65-F5344CB8AC3E}">
        <p14:creationId xmlns:p14="http://schemas.microsoft.com/office/powerpoint/2010/main" val="27213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9DFB0-7A88-42A2-A2F5-F4617241AAC1}"/>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latin typeface="Amasis MT Pro Black" panose="02040A04050005020304" pitchFamily="18" charset="0"/>
              </a:rPr>
              <a:t>Conclusion: </a:t>
            </a:r>
          </a:p>
        </p:txBody>
      </p:sp>
      <p:sp>
        <p:nvSpPr>
          <p:cNvPr id="3" name="Content Placeholder 2">
            <a:extLst>
              <a:ext uri="{FF2B5EF4-FFF2-40B4-BE49-F238E27FC236}">
                <a16:creationId xmlns:a16="http://schemas.microsoft.com/office/drawing/2014/main" id="{D0600B4A-5689-B473-4F42-BBEFFF495E4F}"/>
              </a:ext>
            </a:extLst>
          </p:cNvPr>
          <p:cNvSpPr>
            <a:spLocks noGrp="1"/>
          </p:cNvSpPr>
          <p:nvPr>
            <p:ph idx="1"/>
          </p:nvPr>
        </p:nvSpPr>
        <p:spPr>
          <a:xfrm>
            <a:off x="1371599" y="2318197"/>
            <a:ext cx="9724031" cy="3683358"/>
          </a:xfrm>
        </p:spPr>
        <p:txBody>
          <a:bodyPr anchor="ctr">
            <a:normAutofit/>
          </a:bodyPr>
          <a:lstStyle/>
          <a:p>
            <a:pPr>
              <a:buFont typeface="Wingdings" panose="05000000000000000000" pitchFamily="2" charset="2"/>
              <a:buChar char="Ø"/>
            </a:pPr>
            <a:r>
              <a:rPr lang="en-US" sz="2000"/>
              <a:t>The data analysis revealed variations in how agents handle calls and in the patterns of call activity. Some agents consistently resolved more calls, while others had longer talk times or lower satisfaction ratings</a:t>
            </a:r>
          </a:p>
          <a:p>
            <a:pPr>
              <a:buFont typeface="Wingdings" panose="05000000000000000000" pitchFamily="2" charset="2"/>
              <a:buChar char="Ø"/>
            </a:pPr>
            <a:r>
              <a:rPr lang="en-US" sz="2000"/>
              <a:t>Based on these findings, we noticed that certain agents may need additional training to improve their performance. Additionally, there are specific times during the day when call volume is higher, indicating a need for more staff during these peak hours.</a:t>
            </a:r>
            <a:endParaRPr lang="en-CA" sz="2000"/>
          </a:p>
        </p:txBody>
      </p:sp>
    </p:spTree>
    <p:extLst>
      <p:ext uri="{BB962C8B-B14F-4D97-AF65-F5344CB8AC3E}">
        <p14:creationId xmlns:p14="http://schemas.microsoft.com/office/powerpoint/2010/main" val="99662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DCE63-DE0F-F6B9-4229-17D88FA96357}"/>
              </a:ext>
            </a:extLst>
          </p:cNvPr>
          <p:cNvSpPr>
            <a:spLocks noGrp="1"/>
          </p:cNvSpPr>
          <p:nvPr>
            <p:ph type="title"/>
          </p:nvPr>
        </p:nvSpPr>
        <p:spPr>
          <a:xfrm>
            <a:off x="1371599" y="294538"/>
            <a:ext cx="9895951" cy="1033669"/>
          </a:xfrm>
        </p:spPr>
        <p:txBody>
          <a:bodyPr>
            <a:normAutofit/>
          </a:bodyPr>
          <a:lstStyle/>
          <a:p>
            <a:r>
              <a:rPr lang="en-CA" sz="4000">
                <a:solidFill>
                  <a:srgbClr val="FFFFFF"/>
                </a:solidFill>
                <a:latin typeface="Amasis MT Pro Black" panose="02040A04050005020304" pitchFamily="18" charset="0"/>
              </a:rPr>
              <a:t>Recommendations:</a:t>
            </a:r>
            <a:endParaRPr lang="en-CA" sz="4000" dirty="0">
              <a:solidFill>
                <a:srgbClr val="FFFFFF"/>
              </a:solidFill>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9C0DA360-BAFE-9E28-D003-021A5839275C}"/>
              </a:ext>
            </a:extLst>
          </p:cNvPr>
          <p:cNvSpPr>
            <a:spLocks noGrp="1"/>
          </p:cNvSpPr>
          <p:nvPr>
            <p:ph idx="1"/>
          </p:nvPr>
        </p:nvSpPr>
        <p:spPr>
          <a:xfrm>
            <a:off x="1371599" y="2318197"/>
            <a:ext cx="9724031" cy="3683358"/>
          </a:xfrm>
        </p:spPr>
        <p:txBody>
          <a:bodyPr anchor="ctr">
            <a:normAutofit/>
          </a:bodyPr>
          <a:lstStyle/>
          <a:p>
            <a:pPr>
              <a:buFont typeface="Wingdings" panose="05000000000000000000" pitchFamily="2" charset="2"/>
              <a:buChar char="Ø"/>
            </a:pPr>
            <a:r>
              <a:rPr lang="en-US" sz="2000"/>
              <a:t>Offer targeted training programs for agents with lower resolution rates to help them improve their skills and effectiveness.</a:t>
            </a:r>
          </a:p>
          <a:p>
            <a:pPr>
              <a:buFont typeface="Wingdings" panose="05000000000000000000" pitchFamily="2" charset="2"/>
              <a:buChar char="Ø"/>
            </a:pPr>
            <a:endParaRPr lang="en-US" sz="2000"/>
          </a:p>
          <a:p>
            <a:pPr>
              <a:buFont typeface="Wingdings" panose="05000000000000000000" pitchFamily="2" charset="2"/>
              <a:buChar char="Ø"/>
            </a:pPr>
            <a:r>
              <a:rPr lang="en-US" sz="2000"/>
              <a:t>Hire or schedule more staff during peak hours to reduce wait times and improve overall customer satisfaction.</a:t>
            </a:r>
            <a:endParaRPr lang="en-CA" sz="2000"/>
          </a:p>
        </p:txBody>
      </p:sp>
    </p:spTree>
    <p:extLst>
      <p:ext uri="{BB962C8B-B14F-4D97-AF65-F5344CB8AC3E}">
        <p14:creationId xmlns:p14="http://schemas.microsoft.com/office/powerpoint/2010/main" val="363481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27FEB7-1D6D-4876-9CCA-E0F2284A4FC2}"/>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ctr"/>
            <a:r>
              <a:rPr lang="en-US" sz="4800" kern="1200" dirty="0">
                <a:solidFill>
                  <a:srgbClr val="FFFFFF"/>
                </a:solidFill>
                <a:latin typeface="Amasis MT Pro Black" panose="02040A04050005020304" pitchFamily="18" charset="0"/>
              </a:rPr>
              <a:t>THANK YOU!</a:t>
            </a:r>
          </a:p>
        </p:txBody>
      </p:sp>
    </p:spTree>
    <p:extLst>
      <p:ext uri="{BB962C8B-B14F-4D97-AF65-F5344CB8AC3E}">
        <p14:creationId xmlns:p14="http://schemas.microsoft.com/office/powerpoint/2010/main" val="23609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062E3-15E3-D874-3EBB-B4825BF4DE9E}"/>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latin typeface="Amasis MT Pro Black" panose="02040A04050005020304" pitchFamily="18" charset="0"/>
              </a:rPr>
              <a:t>Introduction</a:t>
            </a:r>
          </a:p>
        </p:txBody>
      </p:sp>
      <p:sp>
        <p:nvSpPr>
          <p:cNvPr id="3" name="Content Placeholder 2">
            <a:extLst>
              <a:ext uri="{FF2B5EF4-FFF2-40B4-BE49-F238E27FC236}">
                <a16:creationId xmlns:a16="http://schemas.microsoft.com/office/drawing/2014/main" id="{79D41620-B90C-8F82-93F5-E8E16475D53E}"/>
              </a:ext>
            </a:extLst>
          </p:cNvPr>
          <p:cNvSpPr>
            <a:spLocks noGrp="1"/>
          </p:cNvSpPr>
          <p:nvPr>
            <p:ph idx="1"/>
          </p:nvPr>
        </p:nvSpPr>
        <p:spPr>
          <a:xfrm>
            <a:off x="1371599" y="2318197"/>
            <a:ext cx="9724031" cy="3683358"/>
          </a:xfrm>
        </p:spPr>
        <p:txBody>
          <a:bodyPr anchor="ctr">
            <a:normAutofit/>
          </a:bodyPr>
          <a:lstStyle/>
          <a:p>
            <a:r>
              <a:rPr lang="en-US" sz="2000" b="1"/>
              <a:t>Project Overview:</a:t>
            </a:r>
            <a:r>
              <a:rPr lang="en-US" sz="2000"/>
              <a:t> Analyzed customer support data to understand performance and customer satisfaction.</a:t>
            </a:r>
          </a:p>
          <a:p>
            <a:endParaRPr lang="en-US" sz="2000"/>
          </a:p>
          <a:p>
            <a:r>
              <a:rPr lang="en-US" sz="2000" b="1"/>
              <a:t>Dataset Information:</a:t>
            </a:r>
            <a:r>
              <a:rPr lang="en-US" sz="2000"/>
              <a:t> Data includes call details like agent, date, time, topic, and outcomes.</a:t>
            </a:r>
          </a:p>
        </p:txBody>
      </p:sp>
    </p:spTree>
    <p:extLst>
      <p:ext uri="{BB962C8B-B14F-4D97-AF65-F5344CB8AC3E}">
        <p14:creationId xmlns:p14="http://schemas.microsoft.com/office/powerpoint/2010/main" val="164606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6E710-F506-EEA4-83E6-2757FD1DE50C}"/>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latin typeface="Amasis MT Pro Black" panose="02040A04050005020304" pitchFamily="18" charset="0"/>
              </a:rPr>
              <a:t>Questions to Answer:</a:t>
            </a:r>
          </a:p>
        </p:txBody>
      </p:sp>
      <p:sp>
        <p:nvSpPr>
          <p:cNvPr id="3" name="Content Placeholder 2">
            <a:extLst>
              <a:ext uri="{FF2B5EF4-FFF2-40B4-BE49-F238E27FC236}">
                <a16:creationId xmlns:a16="http://schemas.microsoft.com/office/drawing/2014/main" id="{C13DBE81-3946-3332-3700-7695501D71B1}"/>
              </a:ext>
            </a:extLst>
          </p:cNvPr>
          <p:cNvSpPr>
            <a:spLocks noGrp="1"/>
          </p:cNvSpPr>
          <p:nvPr>
            <p:ph idx="1"/>
          </p:nvPr>
        </p:nvSpPr>
        <p:spPr>
          <a:xfrm>
            <a:off x="1371599" y="2318197"/>
            <a:ext cx="9724031" cy="3683358"/>
          </a:xfrm>
        </p:spPr>
        <p:txBody>
          <a:bodyPr anchor="ctr">
            <a:normAutofit/>
          </a:bodyPr>
          <a:lstStyle/>
          <a:p>
            <a:pPr>
              <a:buFont typeface="Wingdings" panose="05000000000000000000" pitchFamily="2" charset="2"/>
              <a:buChar char="Ø"/>
            </a:pPr>
            <a:r>
              <a:rPr lang="en-US" sz="2000"/>
              <a:t>How many calls did each agent take?</a:t>
            </a:r>
          </a:p>
          <a:p>
            <a:pPr>
              <a:buFont typeface="Wingdings" panose="05000000000000000000" pitchFamily="2" charset="2"/>
              <a:buChar char="Ø"/>
            </a:pPr>
            <a:r>
              <a:rPr lang="en-US" sz="2000"/>
              <a:t>How many calls per day?</a:t>
            </a:r>
          </a:p>
          <a:p>
            <a:pPr>
              <a:buFont typeface="Wingdings" panose="05000000000000000000" pitchFamily="2" charset="2"/>
              <a:buChar char="Ø"/>
            </a:pPr>
            <a:r>
              <a:rPr lang="en-US" sz="2000"/>
              <a:t>What were the most common topics?</a:t>
            </a:r>
          </a:p>
          <a:p>
            <a:pPr>
              <a:buFont typeface="Wingdings" panose="05000000000000000000" pitchFamily="2" charset="2"/>
              <a:buChar char="Ø"/>
            </a:pPr>
            <a:r>
              <a:rPr lang="en-US" sz="2000"/>
              <a:t>What's the average talk time per agent?</a:t>
            </a:r>
          </a:p>
          <a:p>
            <a:pPr>
              <a:buFont typeface="Wingdings" panose="05000000000000000000" pitchFamily="2" charset="2"/>
              <a:buChar char="Ø"/>
            </a:pPr>
            <a:r>
              <a:rPr lang="en-US" sz="2000"/>
              <a:t>How many calls were resolved?</a:t>
            </a:r>
          </a:p>
          <a:p>
            <a:pPr>
              <a:buFont typeface="Wingdings" panose="05000000000000000000" pitchFamily="2" charset="2"/>
              <a:buChar char="Ø"/>
            </a:pPr>
            <a:r>
              <a:rPr lang="en-US" sz="2000"/>
              <a:t>What's the satisfaction rating for each agent and topic?</a:t>
            </a:r>
          </a:p>
          <a:p>
            <a:pPr>
              <a:buFont typeface="Wingdings" panose="05000000000000000000" pitchFamily="2" charset="2"/>
              <a:buChar char="Ø"/>
            </a:pPr>
            <a:r>
              <a:rPr lang="en-US" sz="2000"/>
              <a:t>How quickly were calls answered?</a:t>
            </a:r>
          </a:p>
          <a:p>
            <a:pPr>
              <a:buFont typeface="Wingdings" panose="05000000000000000000" pitchFamily="2" charset="2"/>
              <a:buChar char="Ø"/>
            </a:pPr>
            <a:r>
              <a:rPr lang="en-US" sz="2000"/>
              <a:t>When are the busiest hours?</a:t>
            </a:r>
            <a:endParaRPr lang="en-CA" sz="2000"/>
          </a:p>
        </p:txBody>
      </p:sp>
    </p:spTree>
    <p:extLst>
      <p:ext uri="{BB962C8B-B14F-4D97-AF65-F5344CB8AC3E}">
        <p14:creationId xmlns:p14="http://schemas.microsoft.com/office/powerpoint/2010/main" val="108297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681C32C-7AFC-4BB3-9088-65CBDFC5D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2EA07-05A9-358F-AB86-207B86A0ABB9}"/>
              </a:ext>
            </a:extLst>
          </p:cNvPr>
          <p:cNvSpPr>
            <a:spLocks noGrp="1"/>
          </p:cNvSpPr>
          <p:nvPr>
            <p:ph type="title"/>
          </p:nvPr>
        </p:nvSpPr>
        <p:spPr>
          <a:xfrm>
            <a:off x="917275" y="4583953"/>
            <a:ext cx="4685857" cy="1465973"/>
          </a:xfrm>
        </p:spPr>
        <p:txBody>
          <a:bodyPr anchor="t">
            <a:normAutofit/>
          </a:bodyPr>
          <a:lstStyle/>
          <a:p>
            <a:r>
              <a:rPr lang="en-CA" sz="4000" dirty="0">
                <a:latin typeface="Amasis MT Pro Black" panose="02040A04050005020304" pitchFamily="18" charset="0"/>
              </a:rPr>
              <a:t>Dataset Overview</a:t>
            </a:r>
          </a:p>
        </p:txBody>
      </p:sp>
      <p:pic>
        <p:nvPicPr>
          <p:cNvPr id="5" name="Picture 4">
            <a:extLst>
              <a:ext uri="{FF2B5EF4-FFF2-40B4-BE49-F238E27FC236}">
                <a16:creationId xmlns:a16="http://schemas.microsoft.com/office/drawing/2014/main" id="{46236C57-7BCA-1C91-9087-01F3E172F545}"/>
              </a:ext>
            </a:extLst>
          </p:cNvPr>
          <p:cNvPicPr>
            <a:picLocks noChangeAspect="1"/>
          </p:cNvPicPr>
          <p:nvPr/>
        </p:nvPicPr>
        <p:blipFill>
          <a:blip r:embed="rId2"/>
          <a:srcRect t="1753" b="6626"/>
          <a:stretch/>
        </p:blipFill>
        <p:spPr>
          <a:xfrm>
            <a:off x="20" y="432"/>
            <a:ext cx="12191980" cy="4244759"/>
          </a:xfrm>
          <a:prstGeom prst="rect">
            <a:avLst/>
          </a:prstGeom>
        </p:spPr>
      </p:pic>
      <p:sp>
        <p:nvSpPr>
          <p:cNvPr id="3" name="Content Placeholder 2">
            <a:extLst>
              <a:ext uri="{FF2B5EF4-FFF2-40B4-BE49-F238E27FC236}">
                <a16:creationId xmlns:a16="http://schemas.microsoft.com/office/drawing/2014/main" id="{B0783E31-8BF1-1112-576B-F22FF9E77FEC}"/>
              </a:ext>
            </a:extLst>
          </p:cNvPr>
          <p:cNvSpPr>
            <a:spLocks noGrp="1"/>
          </p:cNvSpPr>
          <p:nvPr>
            <p:ph idx="1"/>
          </p:nvPr>
        </p:nvSpPr>
        <p:spPr>
          <a:xfrm>
            <a:off x="6096000" y="4583953"/>
            <a:ext cx="5638800" cy="1465973"/>
          </a:xfrm>
        </p:spPr>
        <p:txBody>
          <a:bodyPr>
            <a:normAutofit/>
          </a:bodyPr>
          <a:lstStyle/>
          <a:p>
            <a:r>
              <a:rPr lang="en-US" sz="1700" b="1" dirty="0"/>
              <a:t>Description:</a:t>
            </a:r>
            <a:r>
              <a:rPr lang="en-US" sz="1700" dirty="0"/>
              <a:t> The dataset covers the period from January 1, 2021, to March 31, 2021, and contains 5,001 records.</a:t>
            </a:r>
          </a:p>
          <a:p>
            <a:r>
              <a:rPr lang="en-US" sz="1700" b="1" dirty="0"/>
              <a:t>Sample Data: </a:t>
            </a:r>
            <a:r>
              <a:rPr lang="en-US" sz="1700" dirty="0"/>
              <a:t>Here are a few rows from the dataset to illustrate its structure and content.</a:t>
            </a:r>
          </a:p>
          <a:p>
            <a:endParaRPr lang="en-US" sz="1700" dirty="0"/>
          </a:p>
          <a:p>
            <a:endParaRPr lang="en-CA" sz="1700" dirty="0"/>
          </a:p>
        </p:txBody>
      </p:sp>
      <p:sp>
        <p:nvSpPr>
          <p:cNvPr id="21" name="Rectangle 20">
            <a:extLst>
              <a:ext uri="{FF2B5EF4-FFF2-40B4-BE49-F238E27FC236}">
                <a16:creationId xmlns:a16="http://schemas.microsoft.com/office/drawing/2014/main" id="{199C0ED0-69DE-4C31-A5CF-E2A46FD3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42B8BD-40AF-488E-8A79-D7256C917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82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A2E80-63B6-8F81-8EFD-23660A090265}"/>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latin typeface="Amasis MT Pro Black" panose="02040A04050005020304" pitchFamily="18" charset="0"/>
              </a:rPr>
              <a:t>Methodology</a:t>
            </a:r>
          </a:p>
        </p:txBody>
      </p:sp>
      <p:sp>
        <p:nvSpPr>
          <p:cNvPr id="3" name="Content Placeholder 2">
            <a:extLst>
              <a:ext uri="{FF2B5EF4-FFF2-40B4-BE49-F238E27FC236}">
                <a16:creationId xmlns:a16="http://schemas.microsoft.com/office/drawing/2014/main" id="{AE61222C-9B9F-FD7B-C479-EAD1666B23A9}"/>
              </a:ext>
            </a:extLst>
          </p:cNvPr>
          <p:cNvSpPr>
            <a:spLocks noGrp="1"/>
          </p:cNvSpPr>
          <p:nvPr>
            <p:ph idx="1"/>
          </p:nvPr>
        </p:nvSpPr>
        <p:spPr>
          <a:xfrm>
            <a:off x="1371599" y="2318197"/>
            <a:ext cx="9724031" cy="3683358"/>
          </a:xfrm>
        </p:spPr>
        <p:txBody>
          <a:bodyPr anchor="ctr">
            <a:normAutofit/>
          </a:bodyPr>
          <a:lstStyle/>
          <a:p>
            <a:r>
              <a:rPr lang="en-US" sz="2000" b="1"/>
              <a:t>Data Preparation</a:t>
            </a:r>
            <a:r>
              <a:rPr lang="en-US" sz="2000"/>
              <a:t>: Cleaned and imported data into MySQL for analysis.</a:t>
            </a:r>
          </a:p>
          <a:p>
            <a:endParaRPr lang="en-US" sz="2000"/>
          </a:p>
          <a:p>
            <a:r>
              <a:rPr lang="en-US" sz="2000" b="1"/>
              <a:t>SQL Queries</a:t>
            </a:r>
            <a:r>
              <a:rPr lang="en-US" sz="2000"/>
              <a:t>: Used SQL to calculate averages, counts, and other metrics.</a:t>
            </a:r>
            <a:endParaRPr lang="en-CA" sz="2000"/>
          </a:p>
        </p:txBody>
      </p:sp>
    </p:spTree>
    <p:extLst>
      <p:ext uri="{BB962C8B-B14F-4D97-AF65-F5344CB8AC3E}">
        <p14:creationId xmlns:p14="http://schemas.microsoft.com/office/powerpoint/2010/main" val="105185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1:</a:t>
            </a:r>
          </a:p>
        </p:txBody>
      </p:sp>
      <p:pic>
        <p:nvPicPr>
          <p:cNvPr id="6" name="Content Placeholder 5" descr="A screenshot of a computer code&#10;&#10;Description automatically generated">
            <a:extLst>
              <a:ext uri="{FF2B5EF4-FFF2-40B4-BE49-F238E27FC236}">
                <a16:creationId xmlns:a16="http://schemas.microsoft.com/office/drawing/2014/main" id="{4A0D503D-795E-E8A9-5F97-E9F00541EC65}"/>
              </a:ext>
            </a:extLst>
          </p:cNvPr>
          <p:cNvPicPr>
            <a:picLocks noGrp="1" noChangeAspect="1"/>
          </p:cNvPicPr>
          <p:nvPr>
            <p:ph sz="half" idx="1"/>
          </p:nvPr>
        </p:nvPicPr>
        <p:blipFill>
          <a:blip r:embed="rId2"/>
          <a:stretch>
            <a:fillRect/>
          </a:stretch>
        </p:blipFill>
        <p:spPr>
          <a:xfrm>
            <a:off x="715748" y="2980853"/>
            <a:ext cx="5131088" cy="2398782"/>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Content Placeholder 7" descr="A screenshot of a computer&#10;&#10;Description automatically generated">
            <a:extLst>
              <a:ext uri="{FF2B5EF4-FFF2-40B4-BE49-F238E27FC236}">
                <a16:creationId xmlns:a16="http://schemas.microsoft.com/office/drawing/2014/main" id="{9C96A273-9701-4B2E-433E-C51AB631920D}"/>
              </a:ext>
            </a:extLst>
          </p:cNvPr>
          <p:cNvPicPr>
            <a:picLocks noGrp="1" noChangeAspect="1"/>
          </p:cNvPicPr>
          <p:nvPr>
            <p:ph sz="half" idx="2"/>
          </p:nvPr>
        </p:nvPicPr>
        <p:blipFill>
          <a:blip r:embed="rId3"/>
          <a:stretch>
            <a:fillRect/>
          </a:stretch>
        </p:blipFill>
        <p:spPr>
          <a:xfrm>
            <a:off x="6345165" y="2260821"/>
            <a:ext cx="5131087" cy="3911819"/>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573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2:</a:t>
            </a:r>
          </a:p>
        </p:txBody>
      </p:sp>
      <p:pic>
        <p:nvPicPr>
          <p:cNvPr id="12" name="Content Placeholder 11" descr="A screenshot of a computer&#10;&#10;Description automatically generated">
            <a:extLst>
              <a:ext uri="{FF2B5EF4-FFF2-40B4-BE49-F238E27FC236}">
                <a16:creationId xmlns:a16="http://schemas.microsoft.com/office/drawing/2014/main" id="{52F462C5-05CE-BE66-2952-E9ABD5DFE8B4}"/>
              </a:ext>
            </a:extLst>
          </p:cNvPr>
          <p:cNvPicPr>
            <a:picLocks noGrp="1" noChangeAspect="1"/>
          </p:cNvPicPr>
          <p:nvPr>
            <p:ph sz="half" idx="1"/>
          </p:nvPr>
        </p:nvPicPr>
        <p:blipFill>
          <a:blip r:embed="rId2"/>
          <a:stretch>
            <a:fillRect/>
          </a:stretch>
        </p:blipFill>
        <p:spPr>
          <a:xfrm>
            <a:off x="715748" y="2942370"/>
            <a:ext cx="5131088" cy="2475749"/>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Content Placeholder 19" descr="A screenshot of a computer&#10;&#10;Description automatically generated">
            <a:extLst>
              <a:ext uri="{FF2B5EF4-FFF2-40B4-BE49-F238E27FC236}">
                <a16:creationId xmlns:a16="http://schemas.microsoft.com/office/drawing/2014/main" id="{14FE4EE9-A108-E4F3-8863-9D24868057AA}"/>
              </a:ext>
            </a:extLst>
          </p:cNvPr>
          <p:cNvPicPr>
            <a:picLocks noGrp="1" noChangeAspect="1"/>
          </p:cNvPicPr>
          <p:nvPr>
            <p:ph sz="half" idx="2"/>
          </p:nvPr>
        </p:nvPicPr>
        <p:blipFill>
          <a:blip r:embed="rId3"/>
          <a:stretch>
            <a:fillRect/>
          </a:stretch>
        </p:blipFill>
        <p:spPr>
          <a:xfrm>
            <a:off x="6345165" y="2217815"/>
            <a:ext cx="4646534" cy="3997831"/>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2805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Rectangle 4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3:</a:t>
            </a:r>
          </a:p>
        </p:txBody>
      </p:sp>
      <p:pic>
        <p:nvPicPr>
          <p:cNvPr id="6" name="Content Placeholder 5" descr="A screenshot of a computer program&#10;&#10;Description automatically generated">
            <a:extLst>
              <a:ext uri="{FF2B5EF4-FFF2-40B4-BE49-F238E27FC236}">
                <a16:creationId xmlns:a16="http://schemas.microsoft.com/office/drawing/2014/main" id="{23E302AD-881D-A55E-7656-4B73DE95CDAF}"/>
              </a:ext>
            </a:extLst>
          </p:cNvPr>
          <p:cNvPicPr>
            <a:picLocks noGrp="1" noChangeAspect="1"/>
          </p:cNvPicPr>
          <p:nvPr>
            <p:ph sz="half" idx="1"/>
          </p:nvPr>
        </p:nvPicPr>
        <p:blipFill>
          <a:blip r:embed="rId2"/>
          <a:stretch>
            <a:fillRect/>
          </a:stretch>
        </p:blipFill>
        <p:spPr>
          <a:xfrm>
            <a:off x="715748" y="2807679"/>
            <a:ext cx="5131088" cy="2745131"/>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Content Placeholder 9" descr="A screenshot of a computer&#10;&#10;Description automatically generated">
            <a:extLst>
              <a:ext uri="{FF2B5EF4-FFF2-40B4-BE49-F238E27FC236}">
                <a16:creationId xmlns:a16="http://schemas.microsoft.com/office/drawing/2014/main" id="{0590193F-D58D-2F2F-D9DB-E9726C40590B}"/>
              </a:ext>
            </a:extLst>
          </p:cNvPr>
          <p:cNvPicPr>
            <a:picLocks noGrp="1" noChangeAspect="1"/>
          </p:cNvPicPr>
          <p:nvPr>
            <p:ph sz="half" idx="2"/>
          </p:nvPr>
        </p:nvPicPr>
        <p:blipFill>
          <a:blip r:embed="rId3"/>
          <a:stretch>
            <a:fillRect/>
          </a:stretch>
        </p:blipFill>
        <p:spPr>
          <a:xfrm>
            <a:off x="6345165" y="2812177"/>
            <a:ext cx="5131087" cy="2809106"/>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19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Rectangle 4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9B276-2221-489A-FD0B-13198E1B84A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Amasis MT Pro Black" panose="02040A04050005020304" pitchFamily="18" charset="0"/>
              </a:rPr>
              <a:t>Question 4:</a:t>
            </a:r>
          </a:p>
        </p:txBody>
      </p:sp>
      <p:pic>
        <p:nvPicPr>
          <p:cNvPr id="6" name="Content Placeholder 5" descr="A computer screen shot of a person&#10;&#10;Description automatically generated">
            <a:extLst>
              <a:ext uri="{FF2B5EF4-FFF2-40B4-BE49-F238E27FC236}">
                <a16:creationId xmlns:a16="http://schemas.microsoft.com/office/drawing/2014/main" id="{2F0E084D-211A-3136-85D1-FCB7B4A8E07D}"/>
              </a:ext>
            </a:extLst>
          </p:cNvPr>
          <p:cNvPicPr>
            <a:picLocks noGrp="1" noChangeAspect="1"/>
          </p:cNvPicPr>
          <p:nvPr>
            <p:ph sz="half" idx="1"/>
          </p:nvPr>
        </p:nvPicPr>
        <p:blipFill>
          <a:blip r:embed="rId2"/>
          <a:stretch>
            <a:fillRect/>
          </a:stretch>
        </p:blipFill>
        <p:spPr>
          <a:xfrm>
            <a:off x="715748" y="3487548"/>
            <a:ext cx="5131088" cy="1385393"/>
          </a:xfrm>
          <a:prstGeom prst="rect">
            <a:avLst/>
          </a:prstGeom>
          <a:ln>
            <a:solidFill>
              <a:schemeClr val="tx1"/>
            </a:solidFill>
          </a:ln>
        </p:spPr>
      </p:pic>
      <p:pic>
        <p:nvPicPr>
          <p:cNvPr id="10" name="Content Placeholder 9" descr="A screenshot of a computer&#10;&#10;Description automatically generated">
            <a:extLst>
              <a:ext uri="{FF2B5EF4-FFF2-40B4-BE49-F238E27FC236}">
                <a16:creationId xmlns:a16="http://schemas.microsoft.com/office/drawing/2014/main" id="{5AE91A2D-47D7-6F2E-D2E1-0D9BD23079FE}"/>
              </a:ext>
            </a:extLst>
          </p:cNvPr>
          <p:cNvPicPr>
            <a:picLocks noGrp="1" noChangeAspect="1"/>
          </p:cNvPicPr>
          <p:nvPr>
            <p:ph sz="half" idx="2"/>
          </p:nvPr>
        </p:nvPicPr>
        <p:blipFill>
          <a:blip r:embed="rId3"/>
          <a:stretch>
            <a:fillRect/>
          </a:stretch>
        </p:blipFill>
        <p:spPr>
          <a:xfrm>
            <a:off x="6345165" y="2217815"/>
            <a:ext cx="4908727" cy="3997831"/>
          </a:xfrm>
          <a:prstGeom prst="rect">
            <a:avLst/>
          </a:prstGeom>
          <a:ln>
            <a:solidFill>
              <a:schemeClr val="tx1"/>
            </a:solidFill>
          </a:ln>
        </p:spPr>
      </p:pic>
    </p:spTree>
    <p:extLst>
      <p:ext uri="{BB962C8B-B14F-4D97-AF65-F5344CB8AC3E}">
        <p14:creationId xmlns:p14="http://schemas.microsoft.com/office/powerpoint/2010/main" val="1853788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333</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Amasis MT Pro Black</vt:lpstr>
      <vt:lpstr>Aptos</vt:lpstr>
      <vt:lpstr>Aptos Black</vt:lpstr>
      <vt:lpstr>Aptos Display</vt:lpstr>
      <vt:lpstr>Arial</vt:lpstr>
      <vt:lpstr>Wingdings</vt:lpstr>
      <vt:lpstr>Office Theme</vt:lpstr>
      <vt:lpstr>Customer Support Data Analysis SQL  Project</vt:lpstr>
      <vt:lpstr>Introduction</vt:lpstr>
      <vt:lpstr>Questions to Answer:</vt:lpstr>
      <vt:lpstr>Dataset Overview</vt:lpstr>
      <vt:lpstr>Methodology</vt:lpstr>
      <vt:lpstr>Question 1:</vt:lpstr>
      <vt:lpstr>Question 2:</vt:lpstr>
      <vt:lpstr>Question 3:</vt:lpstr>
      <vt:lpstr>Question 4:</vt:lpstr>
      <vt:lpstr>Question 5:</vt:lpstr>
      <vt:lpstr>Question 6:</vt:lpstr>
      <vt:lpstr>Question 7:</vt:lpstr>
      <vt:lpstr>Question 8:</vt:lpstr>
      <vt:lpstr>Question 9:</vt:lpstr>
      <vt:lpstr>Conclusion: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Meharan Shaikh</dc:creator>
  <cp:lastModifiedBy>Meharan Shaikh</cp:lastModifiedBy>
  <cp:revision>1</cp:revision>
  <dcterms:created xsi:type="dcterms:W3CDTF">2024-07-30T01:56:45Z</dcterms:created>
  <dcterms:modified xsi:type="dcterms:W3CDTF">2024-07-31T01:27:03Z</dcterms:modified>
</cp:coreProperties>
</file>