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DB7F3-B0D0-EB01-853E-526AB961C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1FA53-2ACF-2D58-1521-06C28AC94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EA85C-8498-0915-5C39-08129F01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D8399-1A4F-5475-24D9-ECC3820E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5F863-0FCD-BDB5-995E-92EB28C8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14D25-CA5F-5DB0-212E-8BC3CA7E1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8894A-63DD-2910-BBFA-B18EA7027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4C46D-8A6D-83D2-C916-3EA9DB80C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13826-BAB5-E4D8-7046-7EE511CA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67739-FDA2-E183-F6E8-5295AEEAB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E2D2B-1ADB-8C07-6071-851BC9499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8987E-2654-DB93-7832-CAB3B9321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B578C-596A-9D8E-1D3F-D73B287F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7F4B-44FF-7816-39B0-04D393DEC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E472-DF91-0265-B97E-848B4DCCA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19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222A0-70C8-8671-938D-B8D950347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64463-33F4-CB80-9FB2-0C1669063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A2F0-8E95-43F1-3FD7-DBC5B893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182CA-DAAB-5B24-D0B2-02D741DE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E5E9-5673-CCD7-3B97-19318299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9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E332-F0C6-8ED0-1505-17AEE835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268-8E55-68DE-E049-5FF253704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05033-BFF7-9319-E9DF-A92E22609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6A880-E89C-516A-334F-C1DAE35B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52EB8-C542-CEBE-1748-CFE0B8ED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63C3-C2CA-EF6E-33C5-5E5FC30B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2CBCC-C4E2-F77E-B2E3-8073CDB14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7E809-0038-8977-CE8C-81244FBCD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C6316-AB32-7465-59E5-82783F05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4447-5EF6-50F1-8B36-77CBB92A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EDA81-B2BC-96FD-E67D-2CBB342C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1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95272-EB79-9439-B091-2D3245E0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395E9-6ED2-9310-FFD8-C226E90DD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80AAF-ACC9-4D5A-9D35-55DFE968C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0BD6F-1A53-FE8A-9E04-641CAB4B5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0818C-7ABD-B6E0-7A26-C5DEB615E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22D11-ADDB-3EEC-CED3-4A8B4BD9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95235B-3696-F731-632E-79D4D91C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5D70A-8150-A3BE-4737-9A583D02E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A2D2-EF2B-0284-ED98-53E8EDFC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C3287B-2C29-8585-3EF0-256B6A83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595EF-BAAC-D0F7-D736-A1603BC95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C8615-F3D7-4D21-FD2E-2120A5AA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69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7BEEB-856B-9893-37C7-08D446AA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BA8FA-6DA9-A208-1C49-1474BE80A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1B302-EF6C-EA63-C85B-CF52E76B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7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AE03-F96B-AF3A-8FC5-E10E3F3F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45EE2-5DE4-9BF9-A1E5-8B860FAFF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A2CE-39DA-C284-EE86-AC43C376C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85D4-1690-05F6-CF85-24B146F7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17117-AC5E-59CB-5BF5-15913AD5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94EA11-2630-FF0B-79D0-1FB647C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5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14F6-F0B7-EBC7-7EAB-37A09100A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F94A6-175C-B36A-6848-C221BC5CE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41E01-5B22-51AB-02BC-95F1B32F4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E6D2-2336-6D1B-D2EB-15C586BD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EA3ED-836B-1D04-5E77-108792A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3BE44-A249-8B86-BEBC-59DE1068B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8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4F1DC-3C19-7B65-320A-79D6D5AC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9F051-2260-26DB-4239-719E82312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C6AB-F5CE-8DB9-4916-6FB78F0BB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A342D-CE88-374E-B6C9-869195330B3C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8E9E3-799C-872C-BDFF-CE0ADD0287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E65F-BAE4-944C-9132-4A364243B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7F422-B357-CF45-86B6-D2FFD930F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43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135C09-2332-3DFB-5C34-33F8AD193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97" y="1375751"/>
            <a:ext cx="11172047" cy="5464903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97AF13FD-195F-B916-A6A2-B238F2FD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18" y="192724"/>
            <a:ext cx="11931082" cy="1055532"/>
          </a:xfrm>
        </p:spPr>
        <p:txBody>
          <a:bodyPr>
            <a:normAutofit fontScale="90000"/>
          </a:bodyPr>
          <a:lstStyle/>
          <a:p>
            <a:r>
              <a:rPr lang="en-GB" dirty="0"/>
              <a:t>These are the list of files required in my project “</a:t>
            </a:r>
            <a:r>
              <a:rPr lang="en-GB" dirty="0" err="1"/>
              <a:t>Django_MySQL_CRUD_App</a:t>
            </a:r>
            <a:r>
              <a:rPr lang="en-GB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775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4832-326B-2AAF-4E1E-D6F72B670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8461" cy="1354564"/>
          </a:xfrm>
        </p:spPr>
        <p:txBody>
          <a:bodyPr/>
          <a:lstStyle/>
          <a:p>
            <a:r>
              <a:rPr lang="en-GB" dirty="0"/>
              <a:t>After running the server link we get the below interface.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F96979-8B71-9CC0-4729-2D55D175D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30998"/>
            <a:ext cx="9574812" cy="446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9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5099-44AC-0DE6-9F08-642238BD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99621" cy="903887"/>
          </a:xfrm>
        </p:spPr>
        <p:txBody>
          <a:bodyPr>
            <a:normAutofit fontScale="90000"/>
          </a:bodyPr>
          <a:lstStyle/>
          <a:p>
            <a:r>
              <a:rPr lang="en-GB" dirty="0"/>
              <a:t>Then click the “Add New” option and insert username, email and age. Then click submit button.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F192A-4B46-B554-4FD8-5C50016A8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74" y="1470631"/>
            <a:ext cx="10318131" cy="529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2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5008-07C2-3ABA-7168-E915B9BF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1175901" cy="1842068"/>
          </a:xfrm>
        </p:spPr>
        <p:txBody>
          <a:bodyPr>
            <a:normAutofit fontScale="90000"/>
          </a:bodyPr>
          <a:lstStyle/>
          <a:p>
            <a:r>
              <a:rPr lang="en-GB" dirty="0"/>
              <a:t>After clicking submit button it will insert a new entry to the App. We can Edit and also Delete the entry when we need.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9DB772-8512-8D2A-988E-E78B79706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42068"/>
            <a:ext cx="10515599" cy="488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1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38CF3-6614-701F-F32A-A531E1AD4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8386"/>
            <a:ext cx="10760804" cy="856447"/>
          </a:xfrm>
        </p:spPr>
        <p:txBody>
          <a:bodyPr/>
          <a:lstStyle/>
          <a:p>
            <a:r>
              <a:rPr lang="en-GB" dirty="0"/>
              <a:t>The Database shows my App’s entries in table name “</a:t>
            </a:r>
            <a:r>
              <a:rPr lang="en-GB" dirty="0" err="1"/>
              <a:t>meharin_meharinmodel</a:t>
            </a:r>
            <a:r>
              <a:rPr lang="en-GB" dirty="0"/>
              <a:t>”.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9BCC0E-EA4F-DBD9-64A5-E6EEF757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0014"/>
            <a:ext cx="10013629" cy="536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9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These are the list of files required in my project “Django_MySQL_CRUD_App”</vt:lpstr>
      <vt:lpstr>After running the server link we get the below interface.</vt:lpstr>
      <vt:lpstr>Then click the “Add New” option and insert username, email and age. Then click submit button.</vt:lpstr>
      <vt:lpstr>After clicking submit button it will insert a new entry to the App. We can Edit and also Delete the entry when we need.</vt:lpstr>
      <vt:lpstr>The Database shows my App’s entries in table name “meharin_meharinmodel”.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These are the list of files required in my project “Django_MySQL_CRUD_App”</dc:title>
  <dc:creator>Meharin Choudhury</dc:creator>
  <cp:lastModifiedBy>Meharin Choudhury</cp:lastModifiedBy>
  <cp:revision>1</cp:revision>
  <dcterms:created xsi:type="dcterms:W3CDTF">2025-07-31T15:22:28Z</dcterms:created>
  <dcterms:modified xsi:type="dcterms:W3CDTF">2025-07-31T15:47:25Z</dcterms:modified>
</cp:coreProperties>
</file>