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FA1-4D11-47C7-9594-0302B6858F4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6B6-47EF-433D-9528-5457B87C4E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FA1-4D11-47C7-9594-0302B6858F4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6B6-47EF-433D-9528-5457B87C4E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FA1-4D11-47C7-9594-0302B6858F4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6B6-47EF-433D-9528-5457B87C4E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FA1-4D11-47C7-9594-0302B6858F4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6B6-47EF-433D-9528-5457B87C4E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FA1-4D11-47C7-9594-0302B6858F4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6B6-47EF-433D-9528-5457B87C4E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FA1-4D11-47C7-9594-0302B6858F4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6B6-47EF-433D-9528-5457B87C4E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FA1-4D11-47C7-9594-0302B6858F4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6B6-47EF-433D-9528-5457B87C4E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FA1-4D11-47C7-9594-0302B6858F4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6B6-47EF-433D-9528-5457B87C4E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FA1-4D11-47C7-9594-0302B6858F4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6B6-47EF-433D-9528-5457B87C4E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FA1-4D11-47C7-9594-0302B6858F4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6B6-47EF-433D-9528-5457B87C4E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3FA1-4D11-47C7-9594-0302B6858F4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6B6-47EF-433D-9528-5457B87C4E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3FA1-4D11-47C7-9594-0302B6858F46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06B6-47EF-433D-9528-5457B87C4E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Cureatr</a:t>
            </a:r>
            <a:r>
              <a:rPr lang="en-US" dirty="0" smtClean="0"/>
              <a:t> Messenger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Automation Testing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Cureatr Messenger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Cureatr Messenger</dc:title>
  <dc:creator>VijayaDurga</dc:creator>
  <cp:lastModifiedBy>VijayaDurga</cp:lastModifiedBy>
  <cp:revision>1</cp:revision>
  <dcterms:created xsi:type="dcterms:W3CDTF">2016-06-22T13:54:53Z</dcterms:created>
  <dcterms:modified xsi:type="dcterms:W3CDTF">2016-06-22T13:55:38Z</dcterms:modified>
</cp:coreProperties>
</file>