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94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2678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598367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464567"/>
            <a:ext cx="11163300" cy="42125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1089368"/>
            <a:ext cx="11163300" cy="53876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ts val="1800"/>
              <a:buChar char="▸"/>
              <a:defRPr sz="18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Clr>
                <a:schemeClr val="bg2">
                  <a:lumMod val="20000"/>
                  <a:lumOff val="80000"/>
                </a:schemeClr>
              </a:buClr>
              <a:buSzPts val="1800"/>
              <a:buChar char="▹"/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Clr>
                <a:schemeClr val="tx2">
                  <a:lumMod val="90000"/>
                </a:schemeClr>
              </a:buClr>
              <a:buSzPts val="1800"/>
              <a:buChar char="▹"/>
              <a:defRPr sz="14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Clr>
                <a:schemeClr val="tx2">
                  <a:lumMod val="90000"/>
                </a:schemeClr>
              </a:buClr>
              <a:buSzPts val="2000"/>
              <a:buChar char="▹"/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</a:p>
          <a:p>
            <a:pPr lvl="2"/>
            <a:r>
              <a:rPr lang="en-US"/>
              <a:t>Level 3</a:t>
            </a:r>
          </a:p>
          <a:p>
            <a:pPr lvl="3"/>
            <a:r>
              <a:rPr lang="en-US"/>
              <a:t>Level 4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D7F6AC-1EEB-4ABB-AD80-109EC6FDCCF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02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>
        <p:tmplLst>
          <p:tmpl lvl="1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1000" fill="hold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1000" fill="hold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1000" fill="hold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1000" fill="hold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62660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492800"/>
            <a:ext cx="11096625" cy="5168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599" y="1117600"/>
            <a:ext cx="5305425" cy="5048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096000" y="1117600"/>
            <a:ext cx="5610225" cy="50503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82400" y="6233200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D7F6AC-1EEB-4ABB-AD80-109EC6FDC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71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D7F6AC-1EEB-4ABB-AD80-109EC6FDC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53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D7F6AC-1EEB-4ABB-AD80-109EC6FDC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28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6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14D7F6AC-1EEB-4ABB-AD80-109EC6FDC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28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515937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</p:spPr>
        <p:txBody>
          <a:bodyPr rtlCol="0"/>
          <a:lstStyle>
            <a:lvl1pPr>
              <a:defRPr sz="1800"/>
            </a:lvl1pPr>
            <a:lvl2pPr marL="548640">
              <a:defRPr sz="1800"/>
            </a:lvl2pPr>
            <a:lvl3pPr marL="777240">
              <a:defRPr sz="1800"/>
            </a:lvl3pPr>
            <a:lvl4pPr marL="1005840">
              <a:defRPr sz="1800"/>
            </a:lvl4pPr>
            <a:lvl5pPr marL="1234440">
              <a:defRPr sz="1800"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rtlCol="0"/>
          <a:lstStyle/>
          <a:p>
            <a:fld id="{0E0E0192-C642-4D4F-AE82-A0D0DC02E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7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E12C27-DB2B-AA97-3BBD-0CF8EAE7B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C93A-B808-4F92-9D9D-4CEB4D584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7150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>
          <a:solidFill>
            <a:srgbClr val="0000FF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8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t/nuvem-branco-condi%C3%A7%C3%B5es-nublado-296722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1C02-A213-AAFC-611B-A5F0E572E7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7F6AC-1EEB-4ABB-AD80-109EC6FDCC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9E332-9716-A025-E922-AE1E3E5D30EB}"/>
              </a:ext>
            </a:extLst>
          </p:cNvPr>
          <p:cNvGrpSpPr/>
          <p:nvPr/>
        </p:nvGrpSpPr>
        <p:grpSpPr>
          <a:xfrm>
            <a:off x="148084" y="67634"/>
            <a:ext cx="11433819" cy="6739499"/>
            <a:chOff x="148084" y="67634"/>
            <a:chExt cx="11433819" cy="6739499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AF8DD13-FBDE-3F6B-1591-09B889764417}"/>
                </a:ext>
              </a:extLst>
            </p:cNvPr>
            <p:cNvSpPr/>
            <p:nvPr/>
          </p:nvSpPr>
          <p:spPr>
            <a:xfrm>
              <a:off x="148085" y="2900596"/>
              <a:ext cx="2395658" cy="390653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A3F5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7C85C9B-0490-27A3-DA05-CF8B08CB1334}"/>
                </a:ext>
              </a:extLst>
            </p:cNvPr>
            <p:cNvSpPr/>
            <p:nvPr/>
          </p:nvSpPr>
          <p:spPr>
            <a:xfrm>
              <a:off x="3034475" y="2900595"/>
              <a:ext cx="2488289" cy="390653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A3F5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5CAE617-15A4-AEE8-4B52-5A104BF97913}"/>
                </a:ext>
              </a:extLst>
            </p:cNvPr>
            <p:cNvGrpSpPr/>
            <p:nvPr/>
          </p:nvGrpSpPr>
          <p:grpSpPr>
            <a:xfrm>
              <a:off x="552089" y="3116642"/>
              <a:ext cx="1228179" cy="792706"/>
              <a:chOff x="5460070" y="3398388"/>
              <a:chExt cx="1228179" cy="100746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8BE6CA-FBDD-558D-CEFD-33CC60A20C52}"/>
                  </a:ext>
                </a:extLst>
              </p:cNvPr>
              <p:cNvSpPr/>
              <p:nvPr/>
            </p:nvSpPr>
            <p:spPr>
              <a:xfrm>
                <a:off x="5461028" y="3408452"/>
                <a:ext cx="1227221" cy="97856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joke</a:t>
                </a: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A26C9E-86E4-E5A9-D32B-5F766AB83866}"/>
                  </a:ext>
                </a:extLst>
              </p:cNvPr>
              <p:cNvSpPr txBox="1"/>
              <p:nvPr/>
            </p:nvSpPr>
            <p:spPr>
              <a:xfrm>
                <a:off x="5839585" y="4092929"/>
                <a:ext cx="538915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3000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9AE688-0303-C827-3BCA-A3A981311CF7}"/>
                  </a:ext>
                </a:extLst>
              </p:cNvPr>
              <p:cNvSpPr txBox="1"/>
              <p:nvPr/>
            </p:nvSpPr>
            <p:spPr>
              <a:xfrm>
                <a:off x="5834837" y="3398388"/>
                <a:ext cx="558077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4000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F50E86A-6D99-61C5-7807-ADC971301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070" y="3666543"/>
                <a:ext cx="1227221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A11E424-B79C-E50A-B43A-82A623CBD9FF}"/>
                </a:ext>
              </a:extLst>
            </p:cNvPr>
            <p:cNvGrpSpPr/>
            <p:nvPr/>
          </p:nvGrpSpPr>
          <p:grpSpPr>
            <a:xfrm>
              <a:off x="552089" y="4253306"/>
              <a:ext cx="1228179" cy="792706"/>
              <a:chOff x="5460070" y="3398388"/>
              <a:chExt cx="1228179" cy="100746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6ACE5C9-A1DA-9A15-699D-3390B423DD01}"/>
                  </a:ext>
                </a:extLst>
              </p:cNvPr>
              <p:cNvSpPr/>
              <p:nvPr/>
            </p:nvSpPr>
            <p:spPr>
              <a:xfrm>
                <a:off x="5461028" y="3408452"/>
                <a:ext cx="1227221" cy="97856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mysql</a:t>
                </a: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D8E3D0-5F75-503D-D1D3-032BB4E071CA}"/>
                  </a:ext>
                </a:extLst>
              </p:cNvPr>
              <p:cNvSpPr txBox="1"/>
              <p:nvPr/>
            </p:nvSpPr>
            <p:spPr>
              <a:xfrm>
                <a:off x="5839585" y="4092929"/>
                <a:ext cx="538915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3306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3EC969-36DE-49E2-9508-4CCB6AD06F4E}"/>
                  </a:ext>
                </a:extLst>
              </p:cNvPr>
              <p:cNvSpPr txBox="1"/>
              <p:nvPr/>
            </p:nvSpPr>
            <p:spPr>
              <a:xfrm>
                <a:off x="5834837" y="3398388"/>
                <a:ext cx="558077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4002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8AB6584-0967-CCC6-F180-E1F1DB702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070" y="3666543"/>
                <a:ext cx="1227221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C30428A-F1CC-E8E5-82E4-7A1090A2E9DD}"/>
                </a:ext>
              </a:extLst>
            </p:cNvPr>
            <p:cNvGrpSpPr/>
            <p:nvPr/>
          </p:nvGrpSpPr>
          <p:grpSpPr>
            <a:xfrm>
              <a:off x="1822370" y="4413347"/>
              <a:ext cx="729757" cy="678177"/>
              <a:chOff x="6121030" y="4243575"/>
              <a:chExt cx="729757" cy="67817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3C2D3F-57D1-0520-99C8-4C5F77DC1B04}"/>
                  </a:ext>
                </a:extLst>
              </p:cNvPr>
              <p:cNvSpPr txBox="1"/>
              <p:nvPr/>
            </p:nvSpPr>
            <p:spPr>
              <a:xfrm>
                <a:off x="6121030" y="4675531"/>
                <a:ext cx="7297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A3F5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mysql-db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7" name="Graphic 16" descr="Database with solid fill">
                <a:extLst>
                  <a:ext uri="{FF2B5EF4-FFF2-40B4-BE49-F238E27FC236}">
                    <a16:creationId xmlns:a16="http://schemas.microsoft.com/office/drawing/2014/main" id="{116978EC-ACD2-C5E4-6C0A-EC262FAA7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48004" y="4243575"/>
                <a:ext cx="475811" cy="475811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561EF2-0229-85F9-2A5A-77D58B098FAD}"/>
                </a:ext>
              </a:extLst>
            </p:cNvPr>
            <p:cNvGrpSpPr/>
            <p:nvPr/>
          </p:nvGrpSpPr>
          <p:grpSpPr>
            <a:xfrm>
              <a:off x="552089" y="5539696"/>
              <a:ext cx="1228179" cy="792706"/>
              <a:chOff x="5460070" y="3398388"/>
              <a:chExt cx="1228179" cy="100746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1EBAE67-8E59-3ED9-DED9-B510C90B503D}"/>
                  </a:ext>
                </a:extLst>
              </p:cNvPr>
              <p:cNvSpPr/>
              <p:nvPr/>
            </p:nvSpPr>
            <p:spPr>
              <a:xfrm>
                <a:off x="5461028" y="3408452"/>
                <a:ext cx="1227221" cy="97856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etl</a:t>
                </a: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E235E-3758-B245-59AE-C244D059B5B5}"/>
                  </a:ext>
                </a:extLst>
              </p:cNvPr>
              <p:cNvSpPr txBox="1"/>
              <p:nvPr/>
            </p:nvSpPr>
            <p:spPr>
              <a:xfrm>
                <a:off x="5839585" y="4092929"/>
                <a:ext cx="538915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3001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703B20-C05E-493C-491E-CDEB8DCE6DE0}"/>
                  </a:ext>
                </a:extLst>
              </p:cNvPr>
              <p:cNvSpPr txBox="1"/>
              <p:nvPr/>
            </p:nvSpPr>
            <p:spPr>
              <a:xfrm>
                <a:off x="5834837" y="3398388"/>
                <a:ext cx="558077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4001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E1268B4-6124-AF94-3B54-C9DDCC5A5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070" y="3666543"/>
                <a:ext cx="1227221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F71D97-5D9F-6EB9-5818-D59BA210B50B}"/>
                </a:ext>
              </a:extLst>
            </p:cNvPr>
            <p:cNvGrpSpPr/>
            <p:nvPr/>
          </p:nvGrpSpPr>
          <p:grpSpPr>
            <a:xfrm>
              <a:off x="3151937" y="3113191"/>
              <a:ext cx="1238963" cy="792706"/>
              <a:chOff x="5461028" y="3398388"/>
              <a:chExt cx="1238963" cy="100746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A257053-7537-51F2-3BA0-B197BBEA080C}"/>
                  </a:ext>
                </a:extLst>
              </p:cNvPr>
              <p:cNvSpPr/>
              <p:nvPr/>
            </p:nvSpPr>
            <p:spPr>
              <a:xfrm>
                <a:off x="5461028" y="3408452"/>
                <a:ext cx="1227221" cy="97856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moderate</a:t>
                </a: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8E113F-9389-6EF5-957B-2E8C5E526609}"/>
                  </a:ext>
                </a:extLst>
              </p:cNvPr>
              <p:cNvSpPr txBox="1"/>
              <p:nvPr/>
            </p:nvSpPr>
            <p:spPr>
              <a:xfrm>
                <a:off x="5839585" y="4092929"/>
                <a:ext cx="538915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3100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1277A5-F1C5-8AF5-0986-592B58497EB3}"/>
                  </a:ext>
                </a:extLst>
              </p:cNvPr>
              <p:cNvSpPr txBox="1"/>
              <p:nvPr/>
            </p:nvSpPr>
            <p:spPr>
              <a:xfrm>
                <a:off x="5834837" y="3398388"/>
                <a:ext cx="558077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4100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9E3860A-4A4C-B902-6272-9D14E379A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770" y="3666543"/>
                <a:ext cx="1227221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07E079-C69D-61B6-3F9E-F1BE5E6243F8}"/>
                </a:ext>
              </a:extLst>
            </p:cNvPr>
            <p:cNvSpPr/>
            <p:nvPr/>
          </p:nvSpPr>
          <p:spPr>
            <a:xfrm>
              <a:off x="3538172" y="5555757"/>
              <a:ext cx="1227221" cy="769966"/>
            </a:xfrm>
            <a:prstGeom prst="rect">
              <a:avLst/>
            </a:prstGeom>
            <a:solidFill>
              <a:srgbClr val="00B5DD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MODERATED_JOKES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LOGGED_JOKES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B7ABF2-4891-2510-FDD2-A558BA0A424C}"/>
                </a:ext>
              </a:extLst>
            </p:cNvPr>
            <p:cNvSpPr txBox="1"/>
            <p:nvPr/>
          </p:nvSpPr>
          <p:spPr>
            <a:xfrm>
              <a:off x="3916729" y="6094323"/>
              <a:ext cx="538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5672</a:t>
              </a:r>
              <a:endPara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4EB336-C98A-A8D4-6EB0-F81DAD7F9C9F}"/>
                </a:ext>
              </a:extLst>
            </p:cNvPr>
            <p:cNvSpPr txBox="1"/>
            <p:nvPr/>
          </p:nvSpPr>
          <p:spPr>
            <a:xfrm>
              <a:off x="3911981" y="5547838"/>
              <a:ext cx="558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4101</a:t>
              </a:r>
              <a:endPara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41BE2C-2B10-6632-9691-6A12F73C588F}"/>
                </a:ext>
              </a:extLst>
            </p:cNvPr>
            <p:cNvCxnSpPr>
              <a:cxnSpLocks/>
            </p:cNvCxnSpPr>
            <p:nvPr/>
          </p:nvCxnSpPr>
          <p:spPr>
            <a:xfrm>
              <a:off x="3537214" y="5758830"/>
              <a:ext cx="1227221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A214EF-79B6-40F7-1522-CFFD31A7D7EC}"/>
                </a:ext>
              </a:extLst>
            </p:cNvPr>
            <p:cNvSpPr/>
            <p:nvPr/>
          </p:nvSpPr>
          <p:spPr>
            <a:xfrm>
              <a:off x="4151782" y="4308636"/>
              <a:ext cx="1227221" cy="769966"/>
            </a:xfrm>
            <a:prstGeom prst="rect">
              <a:avLst/>
            </a:prstGeom>
            <a:solidFill>
              <a:srgbClr val="00B5DD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rmq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-admin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B5CAE0-292C-1092-DD1B-0983D682127E}"/>
                </a:ext>
              </a:extLst>
            </p:cNvPr>
            <p:cNvSpPr txBox="1"/>
            <p:nvPr/>
          </p:nvSpPr>
          <p:spPr>
            <a:xfrm>
              <a:off x="4486197" y="4847203"/>
              <a:ext cx="538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15672</a:t>
              </a:r>
              <a:endPara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C4BC13-FE4C-B4E4-2463-CE6D340BE3ED}"/>
                </a:ext>
              </a:extLst>
            </p:cNvPr>
            <p:cNvSpPr txBox="1"/>
            <p:nvPr/>
          </p:nvSpPr>
          <p:spPr>
            <a:xfrm>
              <a:off x="4525591" y="4300717"/>
              <a:ext cx="558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4102</a:t>
              </a:r>
              <a:endPara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68DA95-66A5-A266-7CF3-04D4DEDF57F7}"/>
                </a:ext>
              </a:extLst>
            </p:cNvPr>
            <p:cNvCxnSpPr>
              <a:cxnSpLocks/>
            </p:cNvCxnSpPr>
            <p:nvPr/>
          </p:nvCxnSpPr>
          <p:spPr>
            <a:xfrm>
              <a:off x="4150824" y="4511710"/>
              <a:ext cx="1227221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1A117C1-3F4B-AB32-0251-EAC9C7252E1C}"/>
                </a:ext>
              </a:extLst>
            </p:cNvPr>
            <p:cNvGrpSpPr/>
            <p:nvPr/>
          </p:nvGrpSpPr>
          <p:grpSpPr>
            <a:xfrm>
              <a:off x="3065939" y="4165564"/>
              <a:ext cx="729757" cy="678177"/>
              <a:chOff x="6159130" y="4243575"/>
              <a:chExt cx="729757" cy="67817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A42D9B-7463-BDAF-E430-9318165437E4}"/>
                  </a:ext>
                </a:extLst>
              </p:cNvPr>
              <p:cNvSpPr txBox="1"/>
              <p:nvPr/>
            </p:nvSpPr>
            <p:spPr>
              <a:xfrm>
                <a:off x="6159130" y="4675531"/>
                <a:ext cx="7297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F5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types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40" name="Graphic 39" descr="Database with solid fill">
                <a:extLst>
                  <a:ext uri="{FF2B5EF4-FFF2-40B4-BE49-F238E27FC236}">
                    <a16:creationId xmlns:a16="http://schemas.microsoft.com/office/drawing/2014/main" id="{81B71DB0-63D0-DFA8-CB06-8A1D8B9A4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73404" y="4243575"/>
                <a:ext cx="475811" cy="475811"/>
              </a:xfrm>
              <a:prstGeom prst="rect">
                <a:avLst/>
              </a:prstGeom>
            </p:spPr>
          </p:pic>
        </p:grp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8D90E37-451E-B44A-E0B2-73F2BC380E89}"/>
                </a:ext>
              </a:extLst>
            </p:cNvPr>
            <p:cNvSpPr/>
            <p:nvPr/>
          </p:nvSpPr>
          <p:spPr>
            <a:xfrm>
              <a:off x="6005112" y="2896551"/>
              <a:ext cx="2822502" cy="281553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A3F5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6501168-1E72-F5DC-B05E-8B976AC152C6}"/>
                </a:ext>
              </a:extLst>
            </p:cNvPr>
            <p:cNvGrpSpPr/>
            <p:nvPr/>
          </p:nvGrpSpPr>
          <p:grpSpPr>
            <a:xfrm>
              <a:off x="6134367" y="3113191"/>
              <a:ext cx="1228179" cy="792706"/>
              <a:chOff x="5460070" y="3398388"/>
              <a:chExt cx="1228179" cy="1007469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876A46E-1D68-BF1D-14A4-E70C07FD833B}"/>
                  </a:ext>
                </a:extLst>
              </p:cNvPr>
              <p:cNvSpPr/>
              <p:nvPr/>
            </p:nvSpPr>
            <p:spPr>
              <a:xfrm>
                <a:off x="5461028" y="3408452"/>
                <a:ext cx="1227221" cy="97856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submit</a:t>
                </a: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42CE840-80BB-CA86-9A8A-1DA1301A5765}"/>
                  </a:ext>
                </a:extLst>
              </p:cNvPr>
              <p:cNvSpPr txBox="1"/>
              <p:nvPr/>
            </p:nvSpPr>
            <p:spPr>
              <a:xfrm>
                <a:off x="5839585" y="4092929"/>
                <a:ext cx="538915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3200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455540E-DD58-E32F-F1C8-D4956C412E07}"/>
                  </a:ext>
                </a:extLst>
              </p:cNvPr>
              <p:cNvSpPr txBox="1"/>
              <p:nvPr/>
            </p:nvSpPr>
            <p:spPr>
              <a:xfrm>
                <a:off x="5834837" y="3398388"/>
                <a:ext cx="558077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4200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8E78C2D-DF97-0E81-177E-AC548E565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070" y="3666543"/>
                <a:ext cx="1227221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6C33FA-0E4C-6F39-F71B-87BAB76C5BC4}"/>
                </a:ext>
              </a:extLst>
            </p:cNvPr>
            <p:cNvSpPr/>
            <p:nvPr/>
          </p:nvSpPr>
          <p:spPr>
            <a:xfrm>
              <a:off x="6138608" y="4303691"/>
              <a:ext cx="1227221" cy="769966"/>
            </a:xfrm>
            <a:prstGeom prst="rect">
              <a:avLst/>
            </a:prstGeom>
            <a:solidFill>
              <a:srgbClr val="00B5DD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SUBMITTED_JOKES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CC07075-8395-3FFE-4FBC-ECD0631D0D26}"/>
                </a:ext>
              </a:extLst>
            </p:cNvPr>
            <p:cNvSpPr txBox="1"/>
            <p:nvPr/>
          </p:nvSpPr>
          <p:spPr>
            <a:xfrm>
              <a:off x="6517165" y="4842257"/>
              <a:ext cx="538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5672</a:t>
              </a:r>
              <a:endPara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CB6BEF2-D5C0-8351-66E4-3A6F2286032B}"/>
                </a:ext>
              </a:extLst>
            </p:cNvPr>
            <p:cNvSpPr txBox="1"/>
            <p:nvPr/>
          </p:nvSpPr>
          <p:spPr>
            <a:xfrm>
              <a:off x="6512417" y="4295772"/>
              <a:ext cx="558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4201</a:t>
              </a:r>
              <a:endPara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D8E1406-465F-162D-CDC5-D8B3C8D25A36}"/>
                </a:ext>
              </a:extLst>
            </p:cNvPr>
            <p:cNvCxnSpPr>
              <a:cxnSpLocks/>
            </p:cNvCxnSpPr>
            <p:nvPr/>
          </p:nvCxnSpPr>
          <p:spPr>
            <a:xfrm>
              <a:off x="6137650" y="4506764"/>
              <a:ext cx="1227221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E4961A-CE35-D329-0388-87448F6941C1}"/>
                </a:ext>
              </a:extLst>
            </p:cNvPr>
            <p:cNvSpPr/>
            <p:nvPr/>
          </p:nvSpPr>
          <p:spPr>
            <a:xfrm>
              <a:off x="7478683" y="4303691"/>
              <a:ext cx="1227221" cy="769966"/>
            </a:xfrm>
            <a:prstGeom prst="rect">
              <a:avLst/>
            </a:prstGeom>
            <a:solidFill>
              <a:srgbClr val="00B5DD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rmq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-admin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FDA802-4775-F54E-52BC-3FC989B6FF9E}"/>
                </a:ext>
              </a:extLst>
            </p:cNvPr>
            <p:cNvSpPr txBox="1"/>
            <p:nvPr/>
          </p:nvSpPr>
          <p:spPr>
            <a:xfrm>
              <a:off x="7857240" y="4842257"/>
              <a:ext cx="538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15672</a:t>
              </a:r>
              <a:endPara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5F1AAE2-F8ED-FA16-9F3A-BDA1D46B35AC}"/>
                </a:ext>
              </a:extLst>
            </p:cNvPr>
            <p:cNvSpPr txBox="1"/>
            <p:nvPr/>
          </p:nvSpPr>
          <p:spPr>
            <a:xfrm>
              <a:off x="7852492" y="4295772"/>
              <a:ext cx="558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4202</a:t>
              </a:r>
              <a:endPara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5E193B6-19AF-348D-38FA-344CFD88844F}"/>
                </a:ext>
              </a:extLst>
            </p:cNvPr>
            <p:cNvCxnSpPr>
              <a:cxnSpLocks/>
            </p:cNvCxnSpPr>
            <p:nvPr/>
          </p:nvCxnSpPr>
          <p:spPr>
            <a:xfrm>
              <a:off x="7477725" y="4506764"/>
              <a:ext cx="1227221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5199B9F-719C-EA27-EB0E-D28013F08948}"/>
                </a:ext>
              </a:extLst>
            </p:cNvPr>
            <p:cNvGrpSpPr/>
            <p:nvPr/>
          </p:nvGrpSpPr>
          <p:grpSpPr>
            <a:xfrm>
              <a:off x="7432177" y="3244882"/>
              <a:ext cx="729757" cy="621027"/>
              <a:chOff x="6121030" y="4300725"/>
              <a:chExt cx="729757" cy="621027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8168482-5E9F-24AD-0875-B6BE5BBA7BA9}"/>
                  </a:ext>
                </a:extLst>
              </p:cNvPr>
              <p:cNvSpPr txBox="1"/>
              <p:nvPr/>
            </p:nvSpPr>
            <p:spPr>
              <a:xfrm>
                <a:off x="6121030" y="4675531"/>
                <a:ext cx="7297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F5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types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11" name="Graphic 110" descr="Database with solid fill">
                <a:extLst>
                  <a:ext uri="{FF2B5EF4-FFF2-40B4-BE49-F238E27FC236}">
                    <a16:creationId xmlns:a16="http://schemas.microsoft.com/office/drawing/2014/main" id="{D14C2392-F36B-EB30-CE60-166F84B68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48004" y="4300725"/>
                <a:ext cx="475811" cy="475811"/>
              </a:xfrm>
              <a:prstGeom prst="rect">
                <a:avLst/>
              </a:prstGeom>
            </p:spPr>
          </p:pic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ACE61C21-AA03-33F0-F5E4-69FB6A8DEA65}"/>
                </a:ext>
              </a:extLst>
            </p:cNvPr>
            <p:cNvGrpSpPr/>
            <p:nvPr/>
          </p:nvGrpSpPr>
          <p:grpSpPr>
            <a:xfrm>
              <a:off x="148084" y="1360847"/>
              <a:ext cx="11425161" cy="1054146"/>
              <a:chOff x="794169" y="856355"/>
              <a:chExt cx="10563310" cy="1054146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0AA95D3-5D72-F0A5-D3D4-E9B0445B8F09}"/>
                  </a:ext>
                </a:extLst>
              </p:cNvPr>
              <p:cNvSpPr/>
              <p:nvPr/>
            </p:nvSpPr>
            <p:spPr>
              <a:xfrm>
                <a:off x="794169" y="856355"/>
                <a:ext cx="10563310" cy="1054146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F5B3DFB7-C09B-D411-2A7C-097C39D83476}"/>
                  </a:ext>
                </a:extLst>
              </p:cNvPr>
              <p:cNvGrpSpPr/>
              <p:nvPr/>
            </p:nvGrpSpPr>
            <p:grpSpPr>
              <a:xfrm>
                <a:off x="870257" y="986370"/>
                <a:ext cx="10386322" cy="785605"/>
                <a:chOff x="5460025" y="3388575"/>
                <a:chExt cx="1228224" cy="998445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DFC68AEA-BAF5-788B-3DAF-66B66FB3ACCA}"/>
                    </a:ext>
                  </a:extLst>
                </p:cNvPr>
                <p:cNvSpPr/>
                <p:nvPr/>
              </p:nvSpPr>
              <p:spPr>
                <a:xfrm>
                  <a:off x="5461028" y="3408452"/>
                  <a:ext cx="1227221" cy="9785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kong</a:t>
                  </a: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99353AA-7B38-3235-3547-62B4D800DB88}"/>
                    </a:ext>
                  </a:extLst>
                </p:cNvPr>
                <p:cNvSpPr txBox="1"/>
                <p:nvPr/>
              </p:nvSpPr>
              <p:spPr>
                <a:xfrm>
                  <a:off x="6045912" y="4041891"/>
                  <a:ext cx="55961" cy="312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8445</a:t>
                  </a: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5713A93-1CD5-571D-C2E3-403F15F85DE0}"/>
                    </a:ext>
                  </a:extLst>
                </p:cNvPr>
                <p:cNvSpPr txBox="1"/>
                <p:nvPr/>
              </p:nvSpPr>
              <p:spPr>
                <a:xfrm>
                  <a:off x="6051879" y="3388575"/>
                  <a:ext cx="44259" cy="312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80</a:t>
                  </a:r>
                  <a:endPara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2CDAA454-F2BA-8BB5-1704-391E7D147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0025" y="3666543"/>
                  <a:ext cx="1227221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32E2AD6-827E-527B-5C50-BB6F6108C087}"/>
                </a:ext>
              </a:extLst>
            </p:cNvPr>
            <p:cNvCxnSpPr>
              <a:cxnSpLocks/>
            </p:cNvCxnSpPr>
            <p:nvPr/>
          </p:nvCxnSpPr>
          <p:spPr>
            <a:xfrm>
              <a:off x="1158194" y="3917267"/>
              <a:ext cx="0" cy="32913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C3E429E-71F9-9F81-12EB-410F6F564CBC}"/>
                </a:ext>
              </a:extLst>
            </p:cNvPr>
            <p:cNvCxnSpPr>
              <a:cxnSpLocks/>
            </p:cNvCxnSpPr>
            <p:nvPr/>
          </p:nvCxnSpPr>
          <p:spPr>
            <a:xfrm>
              <a:off x="1166657" y="5050305"/>
              <a:ext cx="0" cy="482489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74CFB04-A554-7FDF-CCBA-FEA3675CA26E}"/>
                </a:ext>
              </a:extLst>
            </p:cNvPr>
            <p:cNvCxnSpPr>
              <a:cxnSpLocks/>
            </p:cNvCxnSpPr>
            <p:nvPr/>
          </p:nvCxnSpPr>
          <p:spPr>
            <a:xfrm>
              <a:off x="1780268" y="5864637"/>
              <a:ext cx="1757904" cy="8142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7283EE82-0386-C446-5F10-3BB05E37D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7439" y="3907942"/>
              <a:ext cx="1" cy="1635226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48A291D-12EE-B2C7-4001-527943CCC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118" y="3902310"/>
              <a:ext cx="0" cy="298530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2D97132-BA0D-8861-4A47-16454852921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780268" y="4646208"/>
              <a:ext cx="273685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1B90505-6B94-3C55-D2E3-2E32EB3144C3}"/>
                </a:ext>
              </a:extLst>
            </p:cNvPr>
            <p:cNvSpPr txBox="1"/>
            <p:nvPr/>
          </p:nvSpPr>
          <p:spPr>
            <a:xfrm>
              <a:off x="2217029" y="5645019"/>
              <a:ext cx="1140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moderated jokes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53E4F35-EB04-C245-F0C8-18E650FED59D}"/>
                </a:ext>
              </a:extLst>
            </p:cNvPr>
            <p:cNvSpPr txBox="1"/>
            <p:nvPr/>
          </p:nvSpPr>
          <p:spPr>
            <a:xfrm>
              <a:off x="6872352" y="5768655"/>
              <a:ext cx="9247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logged jokes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EC4DBED-C9C8-3534-DE55-D5236E99B3E0}"/>
                </a:ext>
              </a:extLst>
            </p:cNvPr>
            <p:cNvSpPr/>
            <p:nvPr/>
          </p:nvSpPr>
          <p:spPr>
            <a:xfrm>
              <a:off x="9250217" y="2894953"/>
              <a:ext cx="2323029" cy="390653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A3F5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3F880D0-C18E-3756-8A00-E8625FFAA6FB}"/>
                </a:ext>
              </a:extLst>
            </p:cNvPr>
            <p:cNvGrpSpPr/>
            <p:nvPr/>
          </p:nvGrpSpPr>
          <p:grpSpPr>
            <a:xfrm>
              <a:off x="9535554" y="3124425"/>
              <a:ext cx="1228179" cy="792706"/>
              <a:chOff x="5460070" y="3398388"/>
              <a:chExt cx="1228179" cy="1007469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AE1974A-0607-0673-3A31-85FBADD67163}"/>
                  </a:ext>
                </a:extLst>
              </p:cNvPr>
              <p:cNvSpPr/>
              <p:nvPr/>
            </p:nvSpPr>
            <p:spPr>
              <a:xfrm>
                <a:off x="5461028" y="3408452"/>
                <a:ext cx="1227221" cy="97856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analytics</a:t>
                </a: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84D1686-77D6-3012-8EB9-3DC0531A858F}"/>
                  </a:ext>
                </a:extLst>
              </p:cNvPr>
              <p:cNvSpPr txBox="1"/>
              <p:nvPr/>
            </p:nvSpPr>
            <p:spPr>
              <a:xfrm>
                <a:off x="5839585" y="4092929"/>
                <a:ext cx="538915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3300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52FE3B8-D589-1F16-05FF-4ACF54F87689}"/>
                  </a:ext>
                </a:extLst>
              </p:cNvPr>
              <p:cNvSpPr txBox="1"/>
              <p:nvPr/>
            </p:nvSpPr>
            <p:spPr>
              <a:xfrm>
                <a:off x="5834837" y="3398388"/>
                <a:ext cx="558077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4300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9F4234D5-450B-8374-40C4-35D2FC891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070" y="3666543"/>
                <a:ext cx="1227221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3C845C8-121F-E012-EDC1-88F8945D329E}"/>
                </a:ext>
              </a:extLst>
            </p:cNvPr>
            <p:cNvGrpSpPr/>
            <p:nvPr/>
          </p:nvGrpSpPr>
          <p:grpSpPr>
            <a:xfrm>
              <a:off x="9535554" y="4252597"/>
              <a:ext cx="1228179" cy="792706"/>
              <a:chOff x="5460070" y="3398388"/>
              <a:chExt cx="1228179" cy="100746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73DD479-1DA1-7299-5D5B-7C2F4F210C3A}"/>
                  </a:ext>
                </a:extLst>
              </p:cNvPr>
              <p:cNvSpPr/>
              <p:nvPr/>
            </p:nvSpPr>
            <p:spPr>
              <a:xfrm>
                <a:off x="5461028" y="3408452"/>
                <a:ext cx="1227221" cy="97856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mongodb</a:t>
                </a: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1B9D09B-F66A-3659-78E2-2AE43288355C}"/>
                  </a:ext>
                </a:extLst>
              </p:cNvPr>
              <p:cNvSpPr txBox="1"/>
              <p:nvPr/>
            </p:nvSpPr>
            <p:spPr>
              <a:xfrm>
                <a:off x="5820667" y="4092929"/>
                <a:ext cx="538915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27017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252BB4F-85BF-3B4E-8D55-1C5107AA068A}"/>
                  </a:ext>
                </a:extLst>
              </p:cNvPr>
              <p:cNvSpPr txBox="1"/>
              <p:nvPr/>
            </p:nvSpPr>
            <p:spPr>
              <a:xfrm>
                <a:off x="5853755" y="3398388"/>
                <a:ext cx="558077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4302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BE06B07-A1BA-FFE0-D0B8-83EB48D72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070" y="3666543"/>
                <a:ext cx="1227221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FF780D8-BC85-A831-9E09-961784F71F4E}"/>
                </a:ext>
              </a:extLst>
            </p:cNvPr>
            <p:cNvGrpSpPr/>
            <p:nvPr/>
          </p:nvGrpSpPr>
          <p:grpSpPr>
            <a:xfrm>
              <a:off x="10805652" y="4366162"/>
              <a:ext cx="776251" cy="685446"/>
              <a:chOff x="6153003" y="4243575"/>
              <a:chExt cx="776251" cy="685446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E475C81-6ECA-FA5A-7843-795A1528B9A0}"/>
                  </a:ext>
                </a:extLst>
              </p:cNvPr>
              <p:cNvSpPr txBox="1"/>
              <p:nvPr/>
            </p:nvSpPr>
            <p:spPr>
              <a:xfrm>
                <a:off x="6153003" y="4682800"/>
                <a:ext cx="7762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A3F5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mongo-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A3F5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db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42" name="Graphic 141" descr="Database with solid fill">
                <a:extLst>
                  <a:ext uri="{FF2B5EF4-FFF2-40B4-BE49-F238E27FC236}">
                    <a16:creationId xmlns:a16="http://schemas.microsoft.com/office/drawing/2014/main" id="{1E2C07E1-4A54-03A0-945A-8861F876B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98804" y="4243575"/>
                <a:ext cx="475811" cy="475811"/>
              </a:xfrm>
              <a:prstGeom prst="rect">
                <a:avLst/>
              </a:prstGeom>
            </p:spPr>
          </p:pic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E40DB38-473F-4933-48D6-3D6CA39C78F4}"/>
                </a:ext>
              </a:extLst>
            </p:cNvPr>
            <p:cNvGrpSpPr/>
            <p:nvPr/>
          </p:nvGrpSpPr>
          <p:grpSpPr>
            <a:xfrm>
              <a:off x="9535554" y="5530602"/>
              <a:ext cx="1228179" cy="792706"/>
              <a:chOff x="5460070" y="3398388"/>
              <a:chExt cx="1228179" cy="1007469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A62EF9F-08FD-C196-8929-B3CBC607CA8F}"/>
                  </a:ext>
                </a:extLst>
              </p:cNvPr>
              <p:cNvSpPr/>
              <p:nvPr/>
            </p:nvSpPr>
            <p:spPr>
              <a:xfrm>
                <a:off x="5461028" y="3408452"/>
                <a:ext cx="1227221" cy="97856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etl</a:t>
                </a: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022C094-BE8B-539F-C2BB-8E2B35B71B57}"/>
                  </a:ext>
                </a:extLst>
              </p:cNvPr>
              <p:cNvSpPr txBox="1"/>
              <p:nvPr/>
            </p:nvSpPr>
            <p:spPr>
              <a:xfrm>
                <a:off x="5839585" y="4092929"/>
                <a:ext cx="538915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3301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E99DB8F-53E0-CF0C-656C-E90E34483692}"/>
                  </a:ext>
                </a:extLst>
              </p:cNvPr>
              <p:cNvSpPr txBox="1"/>
              <p:nvPr/>
            </p:nvSpPr>
            <p:spPr>
              <a:xfrm>
                <a:off x="5834837" y="3398388"/>
                <a:ext cx="558077" cy="31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4301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3BDA7E2-A8F3-D18B-7B26-93CBA684D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070" y="3666543"/>
                <a:ext cx="1227221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0CD5F9F-CD59-B264-CCEC-63E26A4DC2F2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228" y="3907575"/>
              <a:ext cx="0" cy="32913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A4CB89D-8734-42ED-78D1-C2A4A031E3EA}"/>
                </a:ext>
              </a:extLst>
            </p:cNvPr>
            <p:cNvCxnSpPr>
              <a:cxnSpLocks/>
            </p:cNvCxnSpPr>
            <p:nvPr/>
          </p:nvCxnSpPr>
          <p:spPr>
            <a:xfrm>
              <a:off x="10166578" y="5040369"/>
              <a:ext cx="0" cy="482489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0E0B2DF-69E1-F2A7-F873-8CDD46FD9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775" y="4637045"/>
              <a:ext cx="273685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41F8315-2076-17EC-488D-9474497E8A88}"/>
                </a:ext>
              </a:extLst>
            </p:cNvPr>
            <p:cNvCxnSpPr>
              <a:cxnSpLocks/>
            </p:cNvCxnSpPr>
            <p:nvPr/>
          </p:nvCxnSpPr>
          <p:spPr>
            <a:xfrm>
              <a:off x="7361588" y="3491401"/>
              <a:ext cx="273685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B3C2707-600E-34CB-8C39-BC7F5902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7644" y="3917131"/>
              <a:ext cx="0" cy="378641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0F69583-A7FA-A4B0-D13A-5A656FB01766}"/>
                </a:ext>
              </a:extLst>
            </p:cNvPr>
            <p:cNvCxnSpPr>
              <a:cxnSpLocks/>
            </p:cNvCxnSpPr>
            <p:nvPr/>
          </p:nvCxnSpPr>
          <p:spPr>
            <a:xfrm>
              <a:off x="5702864" y="4700012"/>
              <a:ext cx="418178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B7BD3C3E-C273-139C-A7DF-CC23D06E9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4587" y="3559689"/>
              <a:ext cx="5897" cy="114630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6E697D6-3C42-4120-897D-42FF43FA9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194" y="2289079"/>
              <a:ext cx="0" cy="81150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8340224-D3D4-5B8A-0DC0-9072627D47E7}"/>
                </a:ext>
              </a:extLst>
            </p:cNvPr>
            <p:cNvCxnSpPr>
              <a:cxnSpLocks/>
            </p:cNvCxnSpPr>
            <p:nvPr/>
          </p:nvCxnSpPr>
          <p:spPr>
            <a:xfrm>
              <a:off x="3795696" y="2289079"/>
              <a:ext cx="0" cy="817806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F271FD7-89A9-4E80-85CC-E207F2E8F1D8}"/>
                </a:ext>
              </a:extLst>
            </p:cNvPr>
            <p:cNvCxnSpPr>
              <a:cxnSpLocks/>
            </p:cNvCxnSpPr>
            <p:nvPr/>
          </p:nvCxnSpPr>
          <p:spPr>
            <a:xfrm>
              <a:off x="4781229" y="2289079"/>
              <a:ext cx="0" cy="1994081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FECD559-70F1-2A67-05F0-130B2FEA26B3}"/>
                </a:ext>
              </a:extLst>
            </p:cNvPr>
            <p:cNvCxnSpPr>
              <a:cxnSpLocks/>
            </p:cNvCxnSpPr>
            <p:nvPr/>
          </p:nvCxnSpPr>
          <p:spPr>
            <a:xfrm>
              <a:off x="6747644" y="2295385"/>
              <a:ext cx="0" cy="78835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4406854-CB6F-6FF4-D34C-3CCF64530E70}"/>
                </a:ext>
              </a:extLst>
            </p:cNvPr>
            <p:cNvCxnSpPr>
              <a:cxnSpLocks/>
            </p:cNvCxnSpPr>
            <p:nvPr/>
          </p:nvCxnSpPr>
          <p:spPr>
            <a:xfrm>
              <a:off x="8088959" y="2295385"/>
              <a:ext cx="0" cy="1984049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21D959DA-5121-DDBD-91BA-317AE42AC28E}"/>
                </a:ext>
              </a:extLst>
            </p:cNvPr>
            <p:cNvCxnSpPr>
              <a:cxnSpLocks/>
            </p:cNvCxnSpPr>
            <p:nvPr/>
          </p:nvCxnSpPr>
          <p:spPr>
            <a:xfrm>
              <a:off x="10149164" y="2289079"/>
              <a:ext cx="0" cy="82411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9C22965-F8E5-9B08-3DCE-B6BDF9BDC60A}"/>
                </a:ext>
              </a:extLst>
            </p:cNvPr>
            <p:cNvSpPr txBox="1"/>
            <p:nvPr/>
          </p:nvSpPr>
          <p:spPr>
            <a:xfrm>
              <a:off x="4519241" y="3350476"/>
              <a:ext cx="1105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submitted jokes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D44B1AE-2041-BDDF-315E-2C0C9406295D}"/>
                </a:ext>
              </a:extLst>
            </p:cNvPr>
            <p:cNvCxnSpPr>
              <a:cxnSpLocks/>
            </p:cNvCxnSpPr>
            <p:nvPr/>
          </p:nvCxnSpPr>
          <p:spPr>
            <a:xfrm>
              <a:off x="4400741" y="3568567"/>
              <a:ext cx="1311981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100,000 Laptop clipart Vector Images | Depositphotos">
              <a:extLst>
                <a:ext uri="{FF2B5EF4-FFF2-40B4-BE49-F238E27FC236}">
                  <a16:creationId xmlns:a16="http://schemas.microsoft.com/office/drawing/2014/main" id="{ACF736E2-7DDF-277C-7A67-1F0BA41EB5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7" t="12279" r="5669" b="11895"/>
            <a:stretch/>
          </p:blipFill>
          <p:spPr bwMode="auto">
            <a:xfrm>
              <a:off x="3091838" y="67634"/>
              <a:ext cx="1593673" cy="1236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0" name="Picture 279">
              <a:extLst>
                <a:ext uri="{FF2B5EF4-FFF2-40B4-BE49-F238E27FC236}">
                  <a16:creationId xmlns:a16="http://schemas.microsoft.com/office/drawing/2014/main" id="{84753563-6B3A-3954-FA5E-405AE3A7E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9106" y="192755"/>
              <a:ext cx="677751" cy="589111"/>
            </a:xfrm>
            <a:prstGeom prst="rect">
              <a:avLst/>
            </a:prstGeom>
          </p:spPr>
        </p:pic>
        <p:pic>
          <p:nvPicPr>
            <p:cNvPr id="284" name="Picture 283">
              <a:extLst>
                <a:ext uri="{FF2B5EF4-FFF2-40B4-BE49-F238E27FC236}">
                  <a16:creationId xmlns:a16="http://schemas.microsoft.com/office/drawing/2014/main" id="{FA1334B5-1E05-C874-9040-B7F15A5B6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0952" y="272330"/>
              <a:ext cx="447588" cy="459065"/>
            </a:xfrm>
            <a:prstGeom prst="rect">
              <a:avLst/>
            </a:prstGeom>
          </p:spPr>
        </p:pic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2E844AD-397C-7B02-12A5-FE7F45C02347}"/>
                </a:ext>
              </a:extLst>
            </p:cNvPr>
            <p:cNvCxnSpPr>
              <a:cxnSpLocks/>
              <a:endCxn id="288" idx="2"/>
            </p:cNvCxnSpPr>
            <p:nvPr/>
          </p:nvCxnSpPr>
          <p:spPr>
            <a:xfrm flipV="1">
              <a:off x="5804822" y="768257"/>
              <a:ext cx="1" cy="7046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8" name="Picture 287" descr="A white cloud with blue border&#10;&#10;Description automatically generated">
              <a:extLst>
                <a:ext uri="{FF2B5EF4-FFF2-40B4-BE49-F238E27FC236}">
                  <a16:creationId xmlns:a16="http://schemas.microsoft.com/office/drawing/2014/main" id="{69AC033F-317D-5DDA-DE2A-866A56E5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5367675" y="307886"/>
              <a:ext cx="874295" cy="460371"/>
            </a:xfrm>
            <a:prstGeom prst="rect">
              <a:avLst/>
            </a:prstGeom>
          </p:spPr>
        </p:pic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64D8406-62CB-9E35-96D7-C169270E26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5403" y="611726"/>
              <a:ext cx="72287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10E1D60-0B25-4461-5BE3-9D3A9FE9D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5393" y="5988200"/>
              <a:ext cx="4770161" cy="8142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4569714C-0B98-D392-2DC8-5F48422219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0268" y="3577116"/>
              <a:ext cx="1371669" cy="3451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C8C91817-4ADC-4C00-2DD1-D68EBC062928}"/>
                </a:ext>
              </a:extLst>
            </p:cNvPr>
            <p:cNvSpPr txBox="1"/>
            <p:nvPr/>
          </p:nvSpPr>
          <p:spPr>
            <a:xfrm>
              <a:off x="2133801" y="3350476"/>
              <a:ext cx="8451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/types API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50" name="Group 1049">
              <a:extLst>
                <a:ext uri="{FF2B5EF4-FFF2-40B4-BE49-F238E27FC236}">
                  <a16:creationId xmlns:a16="http://schemas.microsoft.com/office/drawing/2014/main" id="{A3892783-1A28-EBE1-E7A3-2337D5B39C12}"/>
                </a:ext>
              </a:extLst>
            </p:cNvPr>
            <p:cNvGrpSpPr/>
            <p:nvPr/>
          </p:nvGrpSpPr>
          <p:grpSpPr>
            <a:xfrm>
              <a:off x="7119938" y="232762"/>
              <a:ext cx="4368849" cy="982168"/>
              <a:chOff x="7119938" y="221944"/>
              <a:chExt cx="4368849" cy="982168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A6BEBE9-A474-DF6B-ED61-BD09A0CEF6A2}"/>
                  </a:ext>
                </a:extLst>
              </p:cNvPr>
              <p:cNvSpPr txBox="1"/>
              <p:nvPr/>
            </p:nvSpPr>
            <p:spPr>
              <a:xfrm>
                <a:off x="7291187" y="221944"/>
                <a:ext cx="1280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Public internet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EA04C62-ACF0-2040-8724-FB4BB9A5E84D}"/>
                  </a:ext>
                </a:extLst>
              </p:cNvPr>
              <p:cNvSpPr txBox="1"/>
              <p:nvPr/>
            </p:nvSpPr>
            <p:spPr>
              <a:xfrm>
                <a:off x="7291187" y="489139"/>
                <a:ext cx="17336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Azure private network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899A62F-E15D-B5C5-B352-783F62ACBB8C}"/>
                  </a:ext>
                </a:extLst>
              </p:cNvPr>
              <p:cNvSpPr txBox="1"/>
              <p:nvPr/>
            </p:nvSpPr>
            <p:spPr>
              <a:xfrm>
                <a:off x="7291187" y="957891"/>
                <a:ext cx="17414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Docker private network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C440DCFE-7119-8385-8B55-20FE653B2622}"/>
                  </a:ext>
                </a:extLst>
              </p:cNvPr>
              <p:cNvSpPr txBox="1"/>
              <p:nvPr/>
            </p:nvSpPr>
            <p:spPr>
              <a:xfrm>
                <a:off x="7291187" y="723756"/>
                <a:ext cx="20581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E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Azure private network API routes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2E0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68D7BD6F-F26E-9E41-75DD-88AEE9340EA6}"/>
                  </a:ext>
                </a:extLst>
              </p:cNvPr>
              <p:cNvSpPr/>
              <p:nvPr/>
            </p:nvSpPr>
            <p:spPr>
              <a:xfrm>
                <a:off x="9431790" y="256707"/>
                <a:ext cx="183441" cy="21193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527547E5-113C-8CE0-3C0D-DE88EB86639D}"/>
                  </a:ext>
                </a:extLst>
              </p:cNvPr>
              <p:cNvSpPr txBox="1"/>
              <p:nvPr/>
            </p:nvSpPr>
            <p:spPr>
              <a:xfrm>
                <a:off x="9600700" y="239562"/>
                <a:ext cx="1280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Virtual machine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D19643A-5F32-FE6D-E4A0-2469E36A1976}"/>
                  </a:ext>
                </a:extLst>
              </p:cNvPr>
              <p:cNvSpPr/>
              <p:nvPr/>
            </p:nvSpPr>
            <p:spPr>
              <a:xfrm>
                <a:off x="9431785" y="563592"/>
                <a:ext cx="183442" cy="21832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2AF59E5D-1277-62DE-4962-9650440F46C4}"/>
                  </a:ext>
                </a:extLst>
              </p:cNvPr>
              <p:cNvSpPr txBox="1"/>
              <p:nvPr/>
            </p:nvSpPr>
            <p:spPr>
              <a:xfrm>
                <a:off x="9600700" y="542221"/>
                <a:ext cx="13925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Application container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9E4562A6-9C68-8883-2741-25F3A7BC47D7}"/>
                  </a:ext>
                </a:extLst>
              </p:cNvPr>
              <p:cNvSpPr/>
              <p:nvPr/>
            </p:nvSpPr>
            <p:spPr>
              <a:xfrm>
                <a:off x="9433831" y="885760"/>
                <a:ext cx="183442" cy="218324"/>
              </a:xfrm>
              <a:prstGeom prst="rect">
                <a:avLst/>
              </a:prstGeom>
              <a:solidFill>
                <a:srgbClr val="00B5DD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E07D35DC-DCB1-8190-9749-A38E35C31C89}"/>
                  </a:ext>
                </a:extLst>
              </p:cNvPr>
              <p:cNvSpPr txBox="1"/>
              <p:nvPr/>
            </p:nvSpPr>
            <p:spPr>
              <a:xfrm>
                <a:off x="9602745" y="864389"/>
                <a:ext cx="18860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Rabbitmq combined container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B568D308-C072-0219-AC76-A638143CC598}"/>
                  </a:ext>
                </a:extLst>
              </p:cNvPr>
              <p:cNvCxnSpPr>
                <a:cxnSpLocks/>
                <a:stCxn id="189" idx="1"/>
              </p:cNvCxnSpPr>
              <p:nvPr/>
            </p:nvCxnSpPr>
            <p:spPr>
              <a:xfrm flipH="1" flipV="1">
                <a:off x="7126597" y="342203"/>
                <a:ext cx="164590" cy="28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D1738F5-51C8-8C61-71E3-3CF79A0E3B41}"/>
                  </a:ext>
                </a:extLst>
              </p:cNvPr>
              <p:cNvCxnSpPr>
                <a:cxnSpLocks/>
                <a:endCxn id="190" idx="1"/>
              </p:cNvCxnSpPr>
              <p:nvPr/>
            </p:nvCxnSpPr>
            <p:spPr>
              <a:xfrm>
                <a:off x="7119938" y="611726"/>
                <a:ext cx="171249" cy="524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32576BCB-0516-2799-7EA8-894AA850B0A0}"/>
                  </a:ext>
                </a:extLst>
              </p:cNvPr>
              <p:cNvCxnSpPr>
                <a:cxnSpLocks/>
                <a:stCxn id="295" idx="1"/>
              </p:cNvCxnSpPr>
              <p:nvPr/>
            </p:nvCxnSpPr>
            <p:spPr>
              <a:xfrm flipH="1">
                <a:off x="7126597" y="846867"/>
                <a:ext cx="164590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497F8441-5999-AFDA-827B-7CF1724D9B2A}"/>
                  </a:ext>
                </a:extLst>
              </p:cNvPr>
              <p:cNvCxnSpPr>
                <a:cxnSpLocks/>
                <a:endCxn id="191" idx="1"/>
              </p:cNvCxnSpPr>
              <p:nvPr/>
            </p:nvCxnSpPr>
            <p:spPr>
              <a:xfrm>
                <a:off x="7126597" y="1081002"/>
                <a:ext cx="16459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005B29FB-E162-736F-3CEE-F3299574F3F8}"/>
                </a:ext>
              </a:extLst>
            </p:cNvPr>
            <p:cNvCxnSpPr>
              <a:cxnSpLocks/>
            </p:cNvCxnSpPr>
            <p:nvPr/>
          </p:nvCxnSpPr>
          <p:spPr>
            <a:xfrm>
              <a:off x="5717147" y="3378266"/>
              <a:ext cx="418178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0BC12CAF-C199-F3AE-49B6-511A9991985E}"/>
                </a:ext>
              </a:extLst>
            </p:cNvPr>
            <p:cNvCxnSpPr>
              <a:cxnSpLocks/>
            </p:cNvCxnSpPr>
            <p:nvPr/>
          </p:nvCxnSpPr>
          <p:spPr>
            <a:xfrm>
              <a:off x="5714594" y="2708910"/>
              <a:ext cx="0" cy="67536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CF57CDEC-3AF7-90E5-4242-F0176AB35A4B}"/>
                </a:ext>
              </a:extLst>
            </p:cNvPr>
            <p:cNvCxnSpPr>
              <a:cxnSpLocks/>
            </p:cNvCxnSpPr>
            <p:nvPr/>
          </p:nvCxnSpPr>
          <p:spPr>
            <a:xfrm>
              <a:off x="1805373" y="3384277"/>
              <a:ext cx="248580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3DEDC402-B586-4A8C-2ADD-ADCC198237BD}"/>
                </a:ext>
              </a:extLst>
            </p:cNvPr>
            <p:cNvCxnSpPr>
              <a:cxnSpLocks/>
            </p:cNvCxnSpPr>
            <p:nvPr/>
          </p:nvCxnSpPr>
          <p:spPr>
            <a:xfrm>
              <a:off x="2031408" y="2716238"/>
              <a:ext cx="9353" cy="68120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82D9C5AE-8989-B662-2A6F-2C7EDA850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2083" y="2718996"/>
              <a:ext cx="3693799" cy="118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0220EA45-00A2-AEA8-A01F-641B5A1CAA51}"/>
                </a:ext>
              </a:extLst>
            </p:cNvPr>
            <p:cNvSpPr txBox="1"/>
            <p:nvPr/>
          </p:nvSpPr>
          <p:spPr>
            <a:xfrm>
              <a:off x="2934555" y="2492579"/>
              <a:ext cx="8451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/types API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B466D6C7-0302-8C20-4FA7-C8B50DD872EF}"/>
                </a:ext>
              </a:extLst>
            </p:cNvPr>
            <p:cNvSpPr/>
            <p:nvPr/>
          </p:nvSpPr>
          <p:spPr>
            <a:xfrm>
              <a:off x="6986733" y="154507"/>
              <a:ext cx="4536422" cy="10541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02DF1CF-5CFD-AAE1-CF63-3DAF2C3BC2A9}"/>
                </a:ext>
              </a:extLst>
            </p:cNvPr>
            <p:cNvGrpSpPr/>
            <p:nvPr/>
          </p:nvGrpSpPr>
          <p:grpSpPr>
            <a:xfrm>
              <a:off x="641857" y="345539"/>
              <a:ext cx="1603694" cy="664288"/>
              <a:chOff x="525743" y="202875"/>
              <a:chExt cx="1603694" cy="664288"/>
            </a:xfrm>
          </p:grpSpPr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BB8E90BE-7173-6C2C-4FC3-074D151723BC}"/>
                  </a:ext>
                </a:extLst>
              </p:cNvPr>
              <p:cNvSpPr txBox="1"/>
              <p:nvPr/>
            </p:nvSpPr>
            <p:spPr>
              <a:xfrm>
                <a:off x="560875" y="288074"/>
                <a:ext cx="14817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Container port number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52892E17-0A15-2ECD-CBCE-29DC0561FD59}"/>
                  </a:ext>
                </a:extLst>
              </p:cNvPr>
              <p:cNvSpPr txBox="1"/>
              <p:nvPr/>
            </p:nvSpPr>
            <p:spPr>
              <a:xfrm>
                <a:off x="572206" y="529764"/>
                <a:ext cx="15572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Application port number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39308FF7-C64F-ADBC-A31D-094E70E0C6B5}"/>
                  </a:ext>
                </a:extLst>
              </p:cNvPr>
              <p:cNvSpPr/>
              <p:nvPr/>
            </p:nvSpPr>
            <p:spPr>
              <a:xfrm>
                <a:off x="525743" y="202875"/>
                <a:ext cx="1557231" cy="6642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E882DD-FC66-C934-6B8D-53E61F2350DC}"/>
                </a:ext>
              </a:extLst>
            </p:cNvPr>
            <p:cNvSpPr txBox="1"/>
            <p:nvPr/>
          </p:nvSpPr>
          <p:spPr>
            <a:xfrm>
              <a:off x="387613" y="6377913"/>
              <a:ext cx="155523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public IP: 20.90.114.181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private IP: 10.0.0.8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608179-AEF5-5B1D-431E-15D8B8967ED9}"/>
                </a:ext>
              </a:extLst>
            </p:cNvPr>
            <p:cNvSpPr txBox="1"/>
            <p:nvPr/>
          </p:nvSpPr>
          <p:spPr>
            <a:xfrm>
              <a:off x="3357147" y="6370179"/>
              <a:ext cx="148470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public IP: 20.117.157.2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private IP: 10.0.0.5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B6C1F0-EB2F-2A7E-67E7-A0E9EF64D8EE}"/>
                </a:ext>
              </a:extLst>
            </p:cNvPr>
            <p:cNvSpPr txBox="1"/>
            <p:nvPr/>
          </p:nvSpPr>
          <p:spPr>
            <a:xfrm>
              <a:off x="6609443" y="5208250"/>
              <a:ext cx="155523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public IP: 51.105.25.229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private IP: 10.0.0.4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7A8004-3578-C519-8C66-370ECD57EB38}"/>
                </a:ext>
              </a:extLst>
            </p:cNvPr>
            <p:cNvSpPr txBox="1"/>
            <p:nvPr/>
          </p:nvSpPr>
          <p:spPr>
            <a:xfrm>
              <a:off x="9406909" y="6356267"/>
              <a:ext cx="153439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public IP: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private IP:                    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EE8F91-943C-A095-9CE1-07AD34D84229}"/>
                </a:ext>
              </a:extLst>
            </p:cNvPr>
            <p:cNvSpPr txBox="1"/>
            <p:nvPr/>
          </p:nvSpPr>
          <p:spPr>
            <a:xfrm>
              <a:off x="374429" y="1798015"/>
              <a:ext cx="162576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public IP: 51.142.102.246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private IP: 10.0.0.7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FBCCC1-6BC9-EF17-0EDC-4A70FCDED4A1}"/>
                </a:ext>
              </a:extLst>
            </p:cNvPr>
            <p:cNvSpPr txBox="1"/>
            <p:nvPr/>
          </p:nvSpPr>
          <p:spPr>
            <a:xfrm>
              <a:off x="1168170" y="2428190"/>
              <a:ext cx="8451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2E0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/types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52E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838958-27B0-58EB-BB00-5450186C5C08}"/>
                </a:ext>
              </a:extLst>
            </p:cNvPr>
            <p:cNvSpPr txBox="1"/>
            <p:nvPr/>
          </p:nvSpPr>
          <p:spPr>
            <a:xfrm>
              <a:off x="1159593" y="2591438"/>
              <a:ext cx="8451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2E0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/joke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52E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FCBD73-2452-731C-886E-667770734174}"/>
                </a:ext>
              </a:extLst>
            </p:cNvPr>
            <p:cNvSpPr txBox="1"/>
            <p:nvPr/>
          </p:nvSpPr>
          <p:spPr>
            <a:xfrm>
              <a:off x="3760109" y="2363787"/>
              <a:ext cx="8451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2E0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/types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52E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075FB1-A593-248E-F07C-B2DB9697B0A7}"/>
                </a:ext>
              </a:extLst>
            </p:cNvPr>
            <p:cNvSpPr txBox="1"/>
            <p:nvPr/>
          </p:nvSpPr>
          <p:spPr>
            <a:xfrm>
              <a:off x="3757557" y="2504492"/>
              <a:ext cx="8451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2E0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/mod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52E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1EAEE89-F79D-C03C-89E3-C89183BD78E8}"/>
                </a:ext>
              </a:extLst>
            </p:cNvPr>
            <p:cNvGrpSpPr/>
            <p:nvPr/>
          </p:nvGrpSpPr>
          <p:grpSpPr>
            <a:xfrm>
              <a:off x="6713966" y="2380008"/>
              <a:ext cx="845185" cy="557303"/>
              <a:chOff x="6713966" y="2380008"/>
              <a:chExt cx="845185" cy="55730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C45D6B-9F52-F1B9-B217-C776750AC364}"/>
                  </a:ext>
                </a:extLst>
              </p:cNvPr>
              <p:cNvSpPr txBox="1"/>
              <p:nvPr/>
            </p:nvSpPr>
            <p:spPr>
              <a:xfrm>
                <a:off x="6713966" y="2380008"/>
                <a:ext cx="8451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E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/docs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2E0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25A0678-C410-67C6-CE80-486BBA30D8BB}"/>
                  </a:ext>
                </a:extLst>
              </p:cNvPr>
              <p:cNvSpPr txBox="1"/>
              <p:nvPr/>
            </p:nvSpPr>
            <p:spPr>
              <a:xfrm>
                <a:off x="6713966" y="2550895"/>
                <a:ext cx="8451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E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/types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2E0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C7C880C-FDAB-A355-859F-E342F218552A}"/>
                  </a:ext>
                </a:extLst>
              </p:cNvPr>
              <p:cNvSpPr txBox="1"/>
              <p:nvPr/>
            </p:nvSpPr>
            <p:spPr>
              <a:xfrm>
                <a:off x="6713966" y="2691090"/>
                <a:ext cx="8451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E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/sub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2E0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EBD03F3-862C-8CDD-1B8A-3EFF8BB535FA}"/>
                </a:ext>
              </a:extLst>
            </p:cNvPr>
            <p:cNvGrpSpPr/>
            <p:nvPr/>
          </p:nvGrpSpPr>
          <p:grpSpPr>
            <a:xfrm>
              <a:off x="5788369" y="765301"/>
              <a:ext cx="845185" cy="557303"/>
              <a:chOff x="6713966" y="2380008"/>
              <a:chExt cx="845185" cy="557303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4296C5F-5981-C019-9A68-C0D0888029CE}"/>
                  </a:ext>
                </a:extLst>
              </p:cNvPr>
              <p:cNvSpPr txBox="1"/>
              <p:nvPr/>
            </p:nvSpPr>
            <p:spPr>
              <a:xfrm>
                <a:off x="6713966" y="2380008"/>
                <a:ext cx="8451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/joke/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10EFDE-447E-5A77-D46C-C65DE9320D30}"/>
                  </a:ext>
                </a:extLst>
              </p:cNvPr>
              <p:cNvSpPr txBox="1"/>
              <p:nvPr/>
            </p:nvSpPr>
            <p:spPr>
              <a:xfrm>
                <a:off x="6713966" y="2550895"/>
                <a:ext cx="8451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/mod/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939EB85-0A9C-BD5A-E091-4C49230300CC}"/>
                  </a:ext>
                </a:extLst>
              </p:cNvPr>
              <p:cNvSpPr txBox="1"/>
              <p:nvPr/>
            </p:nvSpPr>
            <p:spPr>
              <a:xfrm>
                <a:off x="6713966" y="2691090"/>
                <a:ext cx="8451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/sub/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8756497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Raleway Thin</vt:lpstr>
      <vt:lpstr>Gaoler 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Antony John Nicol (School of Psychology and Computer Science)</dc:creator>
  <cp:lastModifiedBy>Antony John Nicol (School of Psychology and Computer Science)</cp:lastModifiedBy>
  <cp:revision>1</cp:revision>
  <dcterms:created xsi:type="dcterms:W3CDTF">2024-01-24T18:15:24Z</dcterms:created>
  <dcterms:modified xsi:type="dcterms:W3CDTF">2024-01-24T18:16:15Z</dcterms:modified>
</cp:coreProperties>
</file>