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-178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17/04/21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4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17/04/21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8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17/04/21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6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17/04/21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2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17/04/21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5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17/04/21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2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17/04/21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8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17/04/21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6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17/04/21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0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17/04/21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9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8CD5-6C1E-4009-B41F-6DF62E31D3BE}" type="datetimeFigureOut">
              <a:rPr lang="en-US" smtClean="0"/>
              <a:pPr/>
              <a:t>17/04/21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0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17/04/21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Rectangle 1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745" y="3009529"/>
            <a:ext cx="3823125" cy="687472"/>
          </a:xfrm>
          <a:prstGeom prst="rect">
            <a:avLst/>
          </a:prstGeom>
        </p:spPr>
      </p:pic>
      <p:pic>
        <p:nvPicPr>
          <p:cNvPr id="5" name="Image 4" descr="Equa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72" y="2444412"/>
            <a:ext cx="3161689" cy="1299624"/>
          </a:xfrm>
          <a:prstGeom prst="rect">
            <a:avLst/>
          </a:prstGeom>
        </p:spPr>
      </p:pic>
      <p:pic>
        <p:nvPicPr>
          <p:cNvPr id="9" name="Image 8" descr="ma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110" y="1420211"/>
            <a:ext cx="3836852" cy="348804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250683" y="6266785"/>
            <a:ext cx="448456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300" dirty="0" smtClean="0"/>
              <a:t>Team </a:t>
            </a:r>
            <a:r>
              <a:rPr lang="fr-FR" sz="2300" dirty="0" smtClean="0"/>
              <a:t>Benetton </a:t>
            </a:r>
            <a:endParaRPr lang="fr-FR" sz="2300" dirty="0"/>
          </a:p>
        </p:txBody>
      </p:sp>
      <p:pic>
        <p:nvPicPr>
          <p:cNvPr id="13" name="Image 12" descr="Rectangle 13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060" y="0"/>
            <a:ext cx="12461537" cy="744230"/>
          </a:xfrm>
          <a:prstGeom prst="rect">
            <a:avLst/>
          </a:prstGeom>
        </p:spPr>
      </p:pic>
      <p:pic>
        <p:nvPicPr>
          <p:cNvPr id="3" name="Image 2" descr="Capture d’écran 2021-04-17 à 19.56.3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61" y="4240689"/>
            <a:ext cx="4711700" cy="673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65493" y="6300019"/>
            <a:ext cx="377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4361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Rectangle 1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55" y="4081651"/>
            <a:ext cx="4236246" cy="2182917"/>
          </a:xfrm>
          <a:prstGeom prst="rect">
            <a:avLst/>
          </a:prstGeom>
        </p:spPr>
      </p:pic>
      <p:pic>
        <p:nvPicPr>
          <p:cNvPr id="8" name="Image 7" descr="Rectangle 1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72" y="1733104"/>
            <a:ext cx="4236246" cy="21829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53251" y="2159490"/>
            <a:ext cx="283131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300" dirty="0" smtClean="0"/>
              <a:t>Chez</a:t>
            </a:r>
            <a:r>
              <a:rPr lang="fr-FR" sz="2300" b="1" dirty="0" smtClean="0"/>
              <a:t> </a:t>
            </a:r>
            <a:r>
              <a:rPr lang="fr-FR" sz="2300" dirty="0" err="1"/>
              <a:t>Equaly</a:t>
            </a:r>
            <a:r>
              <a:rPr lang="fr-FR" sz="2300" b="1" dirty="0"/>
              <a:t> </a:t>
            </a:r>
            <a:r>
              <a:rPr lang="fr-FR" sz="2300" dirty="0"/>
              <a:t>votre </a:t>
            </a:r>
            <a:r>
              <a:rPr lang="fr-FR" sz="2300" b="1" dirty="0"/>
              <a:t>handicap</a:t>
            </a:r>
            <a:r>
              <a:rPr lang="fr-FR" sz="2300" dirty="0"/>
              <a:t> est </a:t>
            </a:r>
            <a:r>
              <a:rPr lang="fr-FR" sz="2300" b="1" dirty="0"/>
              <a:t>une</a:t>
            </a:r>
            <a:r>
              <a:rPr lang="fr-FR" sz="2300" dirty="0"/>
              <a:t> </a:t>
            </a:r>
            <a:r>
              <a:rPr lang="fr-FR" sz="2300" b="1" dirty="0"/>
              <a:t>FORCE</a:t>
            </a:r>
            <a:r>
              <a:rPr lang="fr-FR" sz="2000" dirty="0"/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48991" y="4540853"/>
            <a:ext cx="286203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300" dirty="0" smtClean="0"/>
              <a:t>Selon</a:t>
            </a:r>
            <a:r>
              <a:rPr lang="fr-FR" sz="2300" b="1" dirty="0" smtClean="0"/>
              <a:t> </a:t>
            </a:r>
            <a:r>
              <a:rPr lang="fr-FR" sz="2300" dirty="0" err="1"/>
              <a:t>Equaly</a:t>
            </a:r>
            <a:r>
              <a:rPr lang="fr-FR" sz="2300" dirty="0"/>
              <a:t>, un handicap n’est </a:t>
            </a:r>
            <a:r>
              <a:rPr lang="fr-FR" sz="2300" b="1" dirty="0" smtClean="0"/>
              <a:t>pas</a:t>
            </a:r>
            <a:r>
              <a:rPr lang="fr-FR" sz="2300" dirty="0" smtClean="0"/>
              <a:t> </a:t>
            </a:r>
            <a:r>
              <a:rPr lang="fr-FR" sz="2300" b="1" dirty="0" smtClean="0"/>
              <a:t>toujours </a:t>
            </a:r>
            <a:r>
              <a:rPr lang="fr-FR" sz="2300" b="1" dirty="0"/>
              <a:t>visible</a:t>
            </a:r>
          </a:p>
        </p:txBody>
      </p:sp>
      <p:pic>
        <p:nvPicPr>
          <p:cNvPr id="14" name="Image 13" descr="Rectangle 1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38" y="4025446"/>
            <a:ext cx="4236246" cy="2182917"/>
          </a:xfrm>
          <a:prstGeom prst="rect">
            <a:avLst/>
          </a:prstGeom>
        </p:spPr>
      </p:pic>
      <p:pic>
        <p:nvPicPr>
          <p:cNvPr id="15" name="Image 14" descr="Rectangle 1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94" y="1781572"/>
            <a:ext cx="4236246" cy="218291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135085" y="4627029"/>
            <a:ext cx="284419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300" dirty="0"/>
              <a:t>+</a:t>
            </a:r>
            <a:r>
              <a:rPr lang="fr-FR" sz="2300" dirty="0" smtClean="0"/>
              <a:t> </a:t>
            </a:r>
            <a:r>
              <a:rPr lang="fr-FR" sz="2300" dirty="0"/>
              <a:t>qu’une plateforme de </a:t>
            </a:r>
            <a:r>
              <a:rPr lang="fr-FR" sz="2300" dirty="0" smtClean="0"/>
              <a:t>recrutement !  </a:t>
            </a:r>
          </a:p>
          <a:p>
            <a:pPr algn="ctr"/>
            <a:r>
              <a:rPr lang="fr-FR" sz="2300" dirty="0" smtClean="0"/>
              <a:t>(blog, normes, etc.)</a:t>
            </a:r>
            <a:endParaRPr lang="fr-FR" sz="2300" dirty="0"/>
          </a:p>
        </p:txBody>
      </p:sp>
      <p:sp>
        <p:nvSpPr>
          <p:cNvPr id="18" name="Rectangle 17"/>
          <p:cNvSpPr/>
          <p:nvPr/>
        </p:nvSpPr>
        <p:spPr>
          <a:xfrm>
            <a:off x="7043627" y="2085550"/>
            <a:ext cx="29578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300" dirty="0" smtClean="0"/>
              <a:t> </a:t>
            </a:r>
            <a:r>
              <a:rPr lang="fr-FR" sz="2300" b="1" dirty="0" smtClean="0"/>
              <a:t>Simplifier </a:t>
            </a:r>
            <a:r>
              <a:rPr lang="fr-FR" sz="2300" b="1" dirty="0"/>
              <a:t>l’accès à l’emploi </a:t>
            </a:r>
            <a:r>
              <a:rPr lang="fr-FR" sz="2300" dirty="0"/>
              <a:t>à travers une navigation simple et intuitive.</a:t>
            </a:r>
          </a:p>
        </p:txBody>
      </p:sp>
      <p:pic>
        <p:nvPicPr>
          <p:cNvPr id="22" name="Image 21" descr="Rectangle 1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19" y="773693"/>
            <a:ext cx="3174913" cy="48313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3968641" y="304285"/>
            <a:ext cx="34394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b="1" dirty="0" smtClean="0">
                <a:latin typeface="Calibri"/>
                <a:cs typeface="Calibri"/>
              </a:rPr>
              <a:t>Le Concept</a:t>
            </a:r>
            <a:endParaRPr lang="fr-FR" sz="5000" b="1" dirty="0">
              <a:latin typeface="Calibri"/>
              <a:cs typeface="Calibri"/>
            </a:endParaRPr>
          </a:p>
        </p:txBody>
      </p:sp>
      <p:pic>
        <p:nvPicPr>
          <p:cNvPr id="25" name="Image 24" descr="Rectangle 1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0034"/>
            <a:ext cx="12461537" cy="375931"/>
          </a:xfrm>
          <a:prstGeom prst="rect">
            <a:avLst/>
          </a:prstGeom>
        </p:spPr>
      </p:pic>
      <p:pic>
        <p:nvPicPr>
          <p:cNvPr id="27" name="Image 26" descr="undraw_happy_feeling_slmw (1)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1" y="241301"/>
            <a:ext cx="901700" cy="965650"/>
          </a:xfrm>
          <a:prstGeom prst="rect">
            <a:avLst/>
          </a:prstGeom>
        </p:spPr>
      </p:pic>
      <p:pic>
        <p:nvPicPr>
          <p:cNvPr id="28" name="Image 27" descr="bicep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00" y="2921000"/>
            <a:ext cx="762000" cy="762000"/>
          </a:xfrm>
          <a:prstGeom prst="rect">
            <a:avLst/>
          </a:prstGeom>
        </p:spPr>
      </p:pic>
      <p:pic>
        <p:nvPicPr>
          <p:cNvPr id="29" name="Image 28" descr="su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458" y="5270500"/>
            <a:ext cx="914400" cy="914400"/>
          </a:xfrm>
          <a:prstGeom prst="rect">
            <a:avLst/>
          </a:prstGeom>
        </p:spPr>
      </p:pic>
      <p:pic>
        <p:nvPicPr>
          <p:cNvPr id="30" name="Image 29" descr="snap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00" y="2832100"/>
            <a:ext cx="977900" cy="977900"/>
          </a:xfrm>
          <a:prstGeom prst="rect">
            <a:avLst/>
          </a:prstGeom>
        </p:spPr>
      </p:pic>
      <p:pic>
        <p:nvPicPr>
          <p:cNvPr id="31" name="Image 30" descr="brail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523240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03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 descr="Rectangle 1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04" y="866301"/>
            <a:ext cx="2725134" cy="483138"/>
          </a:xfrm>
          <a:prstGeom prst="rect">
            <a:avLst/>
          </a:prstGeom>
        </p:spPr>
      </p:pic>
      <p:pic>
        <p:nvPicPr>
          <p:cNvPr id="13" name="Image 12" descr="Rectangle 1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26" y="5014610"/>
            <a:ext cx="6501153" cy="1309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cs typeface="Calibri"/>
              </a:rPr>
              <a:t>L’Interface</a:t>
            </a:r>
            <a:endParaRPr lang="fr-FR" b="1" dirty="0"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7985" y="2220450"/>
            <a:ext cx="4299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Image 4" descr="Rectangle 1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47" y="1918321"/>
            <a:ext cx="4236246" cy="1309751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843127" y="2106571"/>
            <a:ext cx="4852607" cy="1125260"/>
          </a:xfrm>
          <a:prstGeom prst="ellipse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300" dirty="0"/>
              <a:t>Interface </a:t>
            </a:r>
            <a:r>
              <a:rPr lang="en-US" sz="2300" dirty="0" err="1"/>
              <a:t>légère</a:t>
            </a:r>
            <a:r>
              <a:rPr lang="en-US" sz="2300" dirty="0"/>
              <a:t> et intuitive</a:t>
            </a:r>
          </a:p>
          <a:p>
            <a:pPr algn="ctr"/>
            <a:endParaRPr lang="en-US" sz="2300" dirty="0"/>
          </a:p>
        </p:txBody>
      </p:sp>
      <p:pic>
        <p:nvPicPr>
          <p:cNvPr id="7" name="Image 6" descr="Rectangle 1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30" y="3393702"/>
            <a:ext cx="4236246" cy="1309751"/>
          </a:xfrm>
          <a:prstGeom prst="rect">
            <a:avLst/>
          </a:prstGeom>
        </p:spPr>
      </p:pic>
      <p:pic>
        <p:nvPicPr>
          <p:cNvPr id="8" name="Image 7" descr="Rectangle 1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77" y="1892377"/>
            <a:ext cx="4236246" cy="1309751"/>
          </a:xfrm>
          <a:prstGeom prst="rect">
            <a:avLst/>
          </a:prstGeom>
        </p:spPr>
      </p:pic>
      <p:pic>
        <p:nvPicPr>
          <p:cNvPr id="9" name="Image 8" descr="Rectangle 1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360" y="3433906"/>
            <a:ext cx="4236246" cy="13097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95000" y="2278558"/>
            <a:ext cx="298513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00" dirty="0" err="1"/>
              <a:t>Visuel</a:t>
            </a:r>
            <a:r>
              <a:rPr lang="en-US" sz="2300" dirty="0"/>
              <a:t> </a:t>
            </a:r>
            <a:r>
              <a:rPr lang="en-US" sz="2300" dirty="0" err="1"/>
              <a:t>moderne</a:t>
            </a:r>
            <a:r>
              <a:rPr lang="en-US" sz="2300" dirty="0"/>
              <a:t> et </a:t>
            </a:r>
            <a:r>
              <a:rPr lang="en-US" sz="2300" dirty="0" err="1"/>
              <a:t>aéré</a:t>
            </a:r>
            <a:r>
              <a:rPr lang="en-US" sz="2300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4697" y="3627998"/>
            <a:ext cx="351610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 err="1"/>
              <a:t>Couleurs</a:t>
            </a:r>
            <a:r>
              <a:rPr lang="en-US" sz="2300" dirty="0"/>
              <a:t> </a:t>
            </a:r>
            <a:r>
              <a:rPr lang="en-US" sz="2300" dirty="0" err="1" smtClean="0"/>
              <a:t>tendences</a:t>
            </a:r>
            <a:r>
              <a:rPr lang="en-US" sz="2300" dirty="0" smtClean="0"/>
              <a:t> </a:t>
            </a:r>
            <a:r>
              <a:rPr lang="en-US" sz="2300" dirty="0"/>
              <a:t>et </a:t>
            </a:r>
            <a:r>
              <a:rPr lang="en-US" sz="2300" dirty="0" err="1"/>
              <a:t>harmonieuses</a:t>
            </a:r>
            <a:endParaRPr lang="en-US" sz="2300" dirty="0"/>
          </a:p>
        </p:txBody>
      </p:sp>
      <p:sp>
        <p:nvSpPr>
          <p:cNvPr id="16" name="Rectangle 15"/>
          <p:cNvSpPr/>
          <p:nvPr/>
        </p:nvSpPr>
        <p:spPr>
          <a:xfrm>
            <a:off x="6905100" y="3667687"/>
            <a:ext cx="316202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300" dirty="0"/>
              <a:t>Navigation facile et </a:t>
            </a:r>
            <a:r>
              <a:rPr lang="fr-FR" sz="2300" dirty="0" smtClean="0"/>
              <a:t>accessible</a:t>
            </a:r>
            <a:endParaRPr lang="fr-FR" sz="2300" dirty="0"/>
          </a:p>
        </p:txBody>
      </p:sp>
      <p:sp>
        <p:nvSpPr>
          <p:cNvPr id="17" name="Rectangle 16"/>
          <p:cNvSpPr/>
          <p:nvPr/>
        </p:nvSpPr>
        <p:spPr>
          <a:xfrm>
            <a:off x="3726058" y="5414023"/>
            <a:ext cx="4814615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300" dirty="0"/>
              <a:t>Suppression des étapes intermédiaires</a:t>
            </a:r>
          </a:p>
        </p:txBody>
      </p:sp>
      <p:pic>
        <p:nvPicPr>
          <p:cNvPr id="20" name="Image 19" descr="Rectangle 1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0034"/>
            <a:ext cx="12461537" cy="375931"/>
          </a:xfrm>
          <a:prstGeom prst="rect">
            <a:avLst/>
          </a:prstGeom>
        </p:spPr>
      </p:pic>
      <p:pic>
        <p:nvPicPr>
          <p:cNvPr id="21" name="Image 20" descr="ligh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0" y="1016000"/>
            <a:ext cx="1168400" cy="1168400"/>
          </a:xfrm>
          <a:prstGeom prst="rect">
            <a:avLst/>
          </a:prstGeom>
        </p:spPr>
      </p:pic>
      <p:pic>
        <p:nvPicPr>
          <p:cNvPr id="22" name="Image 21" descr="paint-palett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40200"/>
            <a:ext cx="1066800" cy="1066800"/>
          </a:xfrm>
          <a:prstGeom prst="rect">
            <a:avLst/>
          </a:prstGeom>
        </p:spPr>
      </p:pic>
      <p:pic>
        <p:nvPicPr>
          <p:cNvPr id="23" name="Image 22" descr="sun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658" y="5118100"/>
            <a:ext cx="1032042" cy="103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92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Rectangle 1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306" y="2156972"/>
            <a:ext cx="3564896" cy="4701028"/>
          </a:xfrm>
          <a:prstGeom prst="rect">
            <a:avLst/>
          </a:prstGeom>
        </p:spPr>
      </p:pic>
      <p:pic>
        <p:nvPicPr>
          <p:cNvPr id="12" name="Image 11" descr="Rectangle 1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416" y="2123640"/>
            <a:ext cx="3564896" cy="4734360"/>
          </a:xfrm>
          <a:prstGeom prst="rect">
            <a:avLst/>
          </a:prstGeom>
        </p:spPr>
      </p:pic>
      <p:pic>
        <p:nvPicPr>
          <p:cNvPr id="9" name="Image 8" descr="Rectangle 14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94" y="2143228"/>
            <a:ext cx="3763328" cy="471477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794584" y="2634289"/>
            <a:ext cx="28521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Page inscription &amp; connexion Candidat </a:t>
            </a:r>
          </a:p>
          <a:p>
            <a:endParaRPr lang="fr-FR" b="1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formulaire d’inscription &amp; de connexion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modification du profil (remplissage d’un formulaire + possibilité de téléchargement de CV + LM)</a:t>
            </a:r>
            <a:endParaRPr lang="fr-FR" dirty="0"/>
          </a:p>
          <a:p>
            <a:r>
              <a:rPr lang="fr-FR" dirty="0" smtClean="0"/>
              <a:t>- Ajout des </a:t>
            </a:r>
            <a:r>
              <a:rPr lang="fr-FR" dirty="0"/>
              <a:t>offres </a:t>
            </a:r>
            <a:r>
              <a:rPr lang="fr-FR" dirty="0" smtClean="0"/>
              <a:t>en favoris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8472008" y="2703292"/>
            <a:ext cx="27195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Page </a:t>
            </a:r>
            <a:r>
              <a:rPr lang="fr-FR" b="1" dirty="0" smtClean="0"/>
              <a:t>inscription &amp; connexion  Recruteur</a:t>
            </a:r>
          </a:p>
          <a:p>
            <a:endParaRPr lang="fr-FR" b="1" dirty="0" smtClean="0"/>
          </a:p>
          <a:p>
            <a:pPr marL="285750" indent="-285750">
              <a:buFontTx/>
              <a:buChar char="-"/>
            </a:pPr>
            <a:r>
              <a:rPr lang="fr-FR" dirty="0"/>
              <a:t>formulaire d’inscription &amp; de connexion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m</a:t>
            </a:r>
            <a:r>
              <a:rPr lang="fr-FR" dirty="0" smtClean="0"/>
              <a:t>odification  du profil et des offres (ajout, modification, suppression)</a:t>
            </a:r>
            <a:endParaRPr lang="fr-FR" dirty="0"/>
          </a:p>
          <a:p>
            <a:r>
              <a:rPr lang="fr-FR" dirty="0"/>
              <a:t>    - </a:t>
            </a:r>
            <a:r>
              <a:rPr lang="fr-FR" dirty="0" smtClean="0"/>
              <a:t>aperçu des </a:t>
            </a:r>
            <a:r>
              <a:rPr lang="fr-FR" dirty="0"/>
              <a:t>candidats qui ont postulé aux offres</a:t>
            </a:r>
          </a:p>
        </p:txBody>
      </p:sp>
      <p:pic>
        <p:nvPicPr>
          <p:cNvPr id="6" name="Image 5" descr="Rectangle 1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787" y="985370"/>
            <a:ext cx="4563938" cy="35084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97418" y="492533"/>
            <a:ext cx="515848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cs typeface="Calibri"/>
              </a:rPr>
              <a:t>Les Fonctionnalités</a:t>
            </a:r>
            <a:endParaRPr lang="fr-FR" sz="4400" dirty="0"/>
          </a:p>
        </p:txBody>
      </p:sp>
      <p:sp>
        <p:nvSpPr>
          <p:cNvPr id="14" name="Rectangle 13"/>
          <p:cNvSpPr/>
          <p:nvPr/>
        </p:nvSpPr>
        <p:spPr>
          <a:xfrm>
            <a:off x="931390" y="2651962"/>
            <a:ext cx="31695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La </a:t>
            </a:r>
            <a:r>
              <a:rPr lang="fr-FR" b="1" dirty="0"/>
              <a:t>barre de </a:t>
            </a:r>
            <a:r>
              <a:rPr lang="fr-FR" b="1" dirty="0" smtClean="0"/>
              <a:t>recherche</a:t>
            </a:r>
          </a:p>
          <a:p>
            <a:endParaRPr lang="fr-FR" b="1" dirty="0" smtClean="0"/>
          </a:p>
          <a:p>
            <a:pPr marL="285750" indent="-285750">
              <a:buFontTx/>
              <a:buChar char="-"/>
            </a:pPr>
            <a:r>
              <a:rPr lang="fr-FR" dirty="0"/>
              <a:t>a</a:t>
            </a:r>
            <a:r>
              <a:rPr lang="fr-FR" dirty="0" smtClean="0"/>
              <a:t>ffichage </a:t>
            </a:r>
            <a:r>
              <a:rPr lang="fr-FR" dirty="0"/>
              <a:t>d</a:t>
            </a:r>
            <a:r>
              <a:rPr lang="fr-FR" dirty="0" smtClean="0"/>
              <a:t>es offres d’emploi crée par les recruteurs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Visualisation des offres et envoie de candidature </a:t>
            </a:r>
          </a:p>
          <a:p>
            <a:r>
              <a:rPr lang="fr-FR" b="1" dirty="0" smtClean="0"/>
              <a:t>Blog</a:t>
            </a:r>
          </a:p>
          <a:p>
            <a:endParaRPr lang="fr-FR" b="1" dirty="0" smtClean="0"/>
          </a:p>
          <a:p>
            <a:r>
              <a:rPr lang="fr-FR" b="1" dirty="0" smtClean="0"/>
              <a:t>- </a:t>
            </a:r>
            <a:r>
              <a:rPr lang="fr-FR" dirty="0" smtClean="0"/>
              <a:t> affichage des articles à  </a:t>
            </a:r>
            <a:r>
              <a:rPr lang="fr-FR" dirty="0"/>
              <a:t>travers un api </a:t>
            </a:r>
            <a:r>
              <a:rPr lang="fr-FR" dirty="0" smtClean="0"/>
              <a:t>existant</a:t>
            </a:r>
          </a:p>
          <a:p>
            <a:r>
              <a:rPr lang="fr-FR" dirty="0" smtClean="0"/>
              <a:t>-  création </a:t>
            </a:r>
            <a:r>
              <a:rPr lang="fr-FR" dirty="0"/>
              <a:t>d’une barre de recherche </a:t>
            </a:r>
            <a:r>
              <a:rPr lang="fr-FR" dirty="0" smtClean="0"/>
              <a:t>permettant de </a:t>
            </a:r>
            <a:r>
              <a:rPr lang="fr-FR" dirty="0"/>
              <a:t>filtrer les </a:t>
            </a:r>
            <a:r>
              <a:rPr lang="fr-FR" dirty="0" smtClean="0"/>
              <a:t>articles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399836" y="1921354"/>
            <a:ext cx="2275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/>
              <a:t>L’utilisateur anonyme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88037" y="1928228"/>
            <a:ext cx="130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 smtClean="0"/>
              <a:t>Le Candidat</a:t>
            </a:r>
            <a:endParaRPr lang="fr-FR" b="1" dirty="0"/>
          </a:p>
        </p:txBody>
      </p:sp>
      <p:sp>
        <p:nvSpPr>
          <p:cNvPr id="17" name="Rectangle 16"/>
          <p:cNvSpPr/>
          <p:nvPr/>
        </p:nvSpPr>
        <p:spPr>
          <a:xfrm>
            <a:off x="9024325" y="1928226"/>
            <a:ext cx="1353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 smtClean="0"/>
              <a:t>Le recruteur</a:t>
            </a:r>
            <a:endParaRPr lang="fr-FR" b="1" dirty="0"/>
          </a:p>
        </p:txBody>
      </p:sp>
      <p:pic>
        <p:nvPicPr>
          <p:cNvPr id="18" name="Image 17" descr="Rectangle 13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0034"/>
            <a:ext cx="12461537" cy="375931"/>
          </a:xfrm>
          <a:prstGeom prst="rect">
            <a:avLst/>
          </a:prstGeom>
        </p:spPr>
      </p:pic>
      <p:pic>
        <p:nvPicPr>
          <p:cNvPr id="19" name="Image 18" descr="ta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740" y="254000"/>
            <a:ext cx="1051560" cy="105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9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183</Words>
  <Application>Microsoft Macintosh PowerPoint</Application>
  <PresentationFormat>Personnalisé</PresentationFormat>
  <Paragraphs>36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L’Interface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EQUALY</dc:title>
  <dc:creator>rightyjj</dc:creator>
  <cp:lastModifiedBy>Rodica Capmari</cp:lastModifiedBy>
  <cp:revision>19</cp:revision>
  <dcterms:created xsi:type="dcterms:W3CDTF">2021-03-29T15:30:47Z</dcterms:created>
  <dcterms:modified xsi:type="dcterms:W3CDTF">2021-04-17T17:58:01Z</dcterms:modified>
</cp:coreProperties>
</file>