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5DCFD-B1AC-4168-9EEF-7D79A830C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348932-6EF6-405E-A205-081E16603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93F26-9A4E-497D-97AC-4E7778CE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A622-ED72-4D17-A4CE-6A1808BDE883}" type="datetimeFigureOut">
              <a:rPr lang="fr-MA" smtClean="0"/>
              <a:t>17/06/2020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BD674A-E7F8-4DE8-BC63-85FA6BE5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6B70E4-9A85-4B3B-8A9E-80A025EA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1E46-E6D3-4CAA-BFA7-1140FFC3CD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64073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A6137-E39B-4C7E-B926-E336A0EB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C37802-E440-475E-96BF-0C93B83B2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E2DC4F-97E3-43BD-8314-0658165F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A622-ED72-4D17-A4CE-6A1808BDE883}" type="datetimeFigureOut">
              <a:rPr lang="fr-MA" smtClean="0"/>
              <a:t>17/06/2020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C9584B-30B0-4CC4-8D8F-02578E9D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207FF3-C5BD-4863-9BB4-3AEFC0B0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1E46-E6D3-4CAA-BFA7-1140FFC3CD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9811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E2F3D71-C97F-4FB8-B1AA-9A9610B2F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4721A3-6F2B-4BF5-9E78-AEAE9B1AE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87754-F9BF-45D3-8BE5-99E6EB65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A622-ED72-4D17-A4CE-6A1808BDE883}" type="datetimeFigureOut">
              <a:rPr lang="fr-MA" smtClean="0"/>
              <a:t>17/06/2020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95D17-EC1A-42EB-AF56-BAD1D7E5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59D272-A24E-49DE-A5C3-E4844070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1E46-E6D3-4CAA-BFA7-1140FFC3CD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1534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84C20-A83F-42FC-A460-45650FF6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DEED4-A081-40DE-8411-A3A7BC722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04997E-DCF1-447E-B686-004FF244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A622-ED72-4D17-A4CE-6A1808BDE883}" type="datetimeFigureOut">
              <a:rPr lang="fr-MA" smtClean="0"/>
              <a:t>17/06/2020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CEEB39-13A3-4423-89FD-567761B1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2A830C-9F73-4FCB-9F22-09FB9DDF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1E46-E6D3-4CAA-BFA7-1140FFC3CD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2817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8BE7D-72F6-4B36-9C93-83520BA5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A85946-00A2-4B18-B5A8-C23151673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1BCEAA-D3E1-43B9-B03E-07AD2463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A622-ED72-4D17-A4CE-6A1808BDE883}" type="datetimeFigureOut">
              <a:rPr lang="fr-MA" smtClean="0"/>
              <a:t>17/06/2020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EAC5D1-A14E-4546-BF55-A6DEE4D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8AE8F-6A2B-4611-893A-0CF42A34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1E46-E6D3-4CAA-BFA7-1140FFC3CD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4314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DA24D-397C-49A7-8A99-34F8AB6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4FEA9C-FD4C-43D9-A4AC-438725855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F4C6DD-F2BA-4A69-9909-A3CD70FE4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C0C1D9-D036-4994-9015-BBC1E104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A622-ED72-4D17-A4CE-6A1808BDE883}" type="datetimeFigureOut">
              <a:rPr lang="fr-MA" smtClean="0"/>
              <a:t>17/06/2020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0F4690-8C2B-4EF1-BB5D-41B2ADC8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31EC7C-B7B8-489D-B687-4A5517C8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1E46-E6D3-4CAA-BFA7-1140FFC3CD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9505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906C8-D9BC-48FF-99D3-988EC0BE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EA49C2-927C-4B21-8CD8-9049BAE6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C89213-DA1F-4070-BAED-4D765072B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1E4671-A30C-4257-B7BB-7745CB85F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6515F7-BF14-42B0-AFCF-5BCDCE80C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1B2B7C-4262-4B45-BAA2-B4C0711C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A622-ED72-4D17-A4CE-6A1808BDE883}" type="datetimeFigureOut">
              <a:rPr lang="fr-MA" smtClean="0"/>
              <a:t>17/06/2020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BFDFCF-33FC-4211-BA8B-C6E0CD10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35EA22-25C1-4881-80B6-9A58F9D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1E46-E6D3-4CAA-BFA7-1140FFC3CD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72504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B6204-E6C4-4AC7-8018-23F163F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8ACEF1-D9AB-4E28-BEFA-8D811B58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A622-ED72-4D17-A4CE-6A1808BDE883}" type="datetimeFigureOut">
              <a:rPr lang="fr-MA" smtClean="0"/>
              <a:t>17/06/2020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F0E302-E5AC-4F34-B823-244E79C8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5F77AE-130D-498E-9074-F8831434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1E46-E6D3-4CAA-BFA7-1140FFC3CD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71983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2DDE6-E714-444D-AE98-A7F7CCE3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A622-ED72-4D17-A4CE-6A1808BDE883}" type="datetimeFigureOut">
              <a:rPr lang="fr-MA" smtClean="0"/>
              <a:t>17/06/2020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F5B996-5448-4A9A-9ACE-76FA5EC6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F2471B-B137-4B63-9DC9-98C61F97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1E46-E6D3-4CAA-BFA7-1140FFC3CD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97130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032534-BFEA-4228-8576-C9EB0D95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9F238E-91C6-4FC7-BA5A-07584704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F81780-E410-45C2-B430-D649E1953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95DE87-FF7E-4BE9-B9E4-75EDE992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A622-ED72-4D17-A4CE-6A1808BDE883}" type="datetimeFigureOut">
              <a:rPr lang="fr-MA" smtClean="0"/>
              <a:t>17/06/2020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BE7DFE-C386-4C17-B1AF-73A301F8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D00203-88DF-4AF6-BBAA-F12E9A98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1E46-E6D3-4CAA-BFA7-1140FFC3CD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2620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E89BB-24D8-43AA-94C0-F6C58FEE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7FE502-3CE6-4703-B0DF-73F992A02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804DEC-A166-4760-8E68-60F449084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4F867F-79B6-430A-B692-4FCDE175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A622-ED72-4D17-A4CE-6A1808BDE883}" type="datetimeFigureOut">
              <a:rPr lang="fr-MA" smtClean="0"/>
              <a:t>17/06/2020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424CB4-21E9-45CF-A023-4EB9FEE8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7F23B5-72DA-4BB5-8AE7-9CC56465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1E46-E6D3-4CAA-BFA7-1140FFC3CD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65443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2F192A-08BE-4C75-9DEE-4A477E44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5C357-1819-471D-8017-437A411D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E310DD-20D1-42BF-A11A-B8B289FAB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A622-ED72-4D17-A4CE-6A1808BDE883}" type="datetimeFigureOut">
              <a:rPr lang="fr-MA" smtClean="0"/>
              <a:t>17/06/2020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1C6BF4-8513-4D50-AA68-4C9AF276D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8E840B-1DD6-4FC5-A6F6-3F8045EBE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A1E46-E6D3-4CAA-BFA7-1140FFC3CDE3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97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ACDAC-D79E-448D-A03E-73CB3F1DD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b="1" dirty="0"/>
              <a:t>Content Management</a:t>
            </a:r>
            <a:br>
              <a:rPr lang="fr-MA" b="1" dirty="0"/>
            </a:br>
            <a:r>
              <a:rPr lang="fr-MA" b="1" dirty="0" err="1"/>
              <a:t>Systems</a:t>
            </a:r>
            <a:endParaRPr lang="fr-M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2DF8CA-7B32-4941-A76B-50E5A09C3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509" y="5437692"/>
            <a:ext cx="4572000" cy="595889"/>
          </a:xfrm>
        </p:spPr>
        <p:txBody>
          <a:bodyPr/>
          <a:lstStyle/>
          <a:p>
            <a:r>
              <a:rPr lang="fr-MA" dirty="0"/>
              <a:t>Présenté par : </a:t>
            </a:r>
            <a:r>
              <a:rPr lang="fr-MA" dirty="0" err="1"/>
              <a:t>Elmehdi</a:t>
            </a:r>
            <a:r>
              <a:rPr lang="fr-MA" dirty="0"/>
              <a:t> Choukri</a:t>
            </a:r>
          </a:p>
        </p:txBody>
      </p:sp>
    </p:spTree>
    <p:extLst>
      <p:ext uri="{BB962C8B-B14F-4D97-AF65-F5344CB8AC3E}">
        <p14:creationId xmlns:p14="http://schemas.microsoft.com/office/powerpoint/2010/main" val="375143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C076B-6EE5-4E47-BBD5-132213D2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dirty="0"/>
              <a:t>1 . Définition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7AE7EA-D0D6-4584-A129-739A9E72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système de gestion de contenu ou SGC</a:t>
            </a:r>
          </a:p>
          <a:p>
            <a:r>
              <a:rPr lang="fr-FR" dirty="0"/>
              <a:t>(Content Management System ou CMS) est une</a:t>
            </a:r>
          </a:p>
          <a:p>
            <a:r>
              <a:rPr lang="fr-FR" dirty="0"/>
              <a:t>famille de logiciels destinés à la conception et à</a:t>
            </a:r>
          </a:p>
          <a:p>
            <a:r>
              <a:rPr lang="fr-FR" dirty="0"/>
              <a:t>la mise à jour dynamique de sites Web ou</a:t>
            </a:r>
          </a:p>
          <a:p>
            <a:r>
              <a:rPr lang="fr-MA" dirty="0"/>
              <a:t>d'applications multimédia.</a:t>
            </a:r>
          </a:p>
        </p:txBody>
      </p:sp>
    </p:spTree>
    <p:extLst>
      <p:ext uri="{BB962C8B-B14F-4D97-AF65-F5344CB8AC3E}">
        <p14:creationId xmlns:p14="http://schemas.microsoft.com/office/powerpoint/2010/main" val="97325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584BD-C10C-48D8-830F-1F8E8593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dirty="0"/>
              <a:t>2 . Quelques Avantages / Fonctionnalités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B56CF-0080-44DF-9D8C-CEB3BEEAB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● </a:t>
            </a:r>
            <a:r>
              <a:rPr lang="fr-FR" b="1" dirty="0"/>
              <a:t>Accessibilité </a:t>
            </a:r>
            <a:r>
              <a:rPr lang="fr-FR" dirty="0"/>
              <a:t>: L'interface d'administration, accessible a partir d'un simple</a:t>
            </a:r>
          </a:p>
          <a:p>
            <a:r>
              <a:rPr lang="fr-FR" dirty="0"/>
              <a:t>navigateur, autorise la mise `a jour du contenu pour tous les collaborateurs,</a:t>
            </a:r>
          </a:p>
          <a:p>
            <a:r>
              <a:rPr lang="fr-FR" dirty="0"/>
              <a:t>qu’ils soient internes ou externes a la société ou l’organisation.</a:t>
            </a:r>
          </a:p>
          <a:p>
            <a:r>
              <a:rPr lang="fr-FR" dirty="0"/>
              <a:t>● </a:t>
            </a:r>
            <a:r>
              <a:rPr lang="fr-FR" b="1" dirty="0" err="1"/>
              <a:t>Autonomie,simplicite</a:t>
            </a:r>
            <a:r>
              <a:rPr lang="fr-FR" b="1" dirty="0"/>
              <a:t> </a:t>
            </a:r>
            <a:r>
              <a:rPr lang="fr-FR" dirty="0"/>
              <a:t>: Les opérations élémentaires ne nécessitent aucune</a:t>
            </a:r>
          </a:p>
          <a:p>
            <a:r>
              <a:rPr lang="fr-FR" dirty="0"/>
              <a:t>connaissance en programmation ni de HTML</a:t>
            </a:r>
          </a:p>
          <a:p>
            <a:r>
              <a:rPr lang="fr-FR" dirty="0"/>
              <a:t>● </a:t>
            </a:r>
            <a:r>
              <a:rPr lang="fr-FR" b="1" dirty="0"/>
              <a:t>Multi-Utilisateurs et travail collaboratif </a:t>
            </a:r>
            <a:r>
              <a:rPr lang="fr-FR" dirty="0"/>
              <a:t>: Chaque collaborateur peut avoir un</a:t>
            </a:r>
          </a:p>
          <a:p>
            <a:r>
              <a:rPr lang="fr-FR" dirty="0"/>
              <a:t>compte qui lui est propre et a des droits précis Un espace de travail collaboratif</a:t>
            </a:r>
          </a:p>
          <a:p>
            <a:r>
              <a:rPr lang="fr-MA" dirty="0"/>
              <a:t>est souvent présent</a:t>
            </a:r>
          </a:p>
          <a:p>
            <a:r>
              <a:rPr lang="fr-MA" dirty="0"/>
              <a:t>● </a:t>
            </a:r>
            <a:r>
              <a:rPr lang="fr-MA" b="1" dirty="0"/>
              <a:t>Retour sur investissement rapide </a:t>
            </a:r>
            <a:r>
              <a:rPr lang="fr-MA" dirty="0"/>
              <a:t>:</a:t>
            </a:r>
          </a:p>
          <a:p>
            <a:r>
              <a:rPr lang="fr-FR" dirty="0"/>
              <a:t>- Coût d’acquisition et d’intégration inexistant ou très faible pour les logiciels</a:t>
            </a:r>
          </a:p>
          <a:p>
            <a:r>
              <a:rPr lang="fr-MA" dirty="0"/>
              <a:t>libres</a:t>
            </a:r>
          </a:p>
          <a:p>
            <a:r>
              <a:rPr lang="fr-FR" dirty="0"/>
              <a:t>- Gains sur les coûts de traitement : mise a jour simplifiée, automatisation</a:t>
            </a:r>
          </a:p>
          <a:p>
            <a:r>
              <a:rPr lang="fr-FR" dirty="0"/>
              <a:t>des traitements (importation, exportation, mise en ligne, …)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7590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D1339-0043-472A-8606-B775F34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dirty="0"/>
              <a:t>3 . Inconvénients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F554B-56CF-49B7-8C21-1BADFA29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b="1" dirty="0"/>
              <a:t>Performance : </a:t>
            </a:r>
            <a:r>
              <a:rPr lang="fr-FR" dirty="0"/>
              <a:t>Même le meilleur des CMS sera toujours plus lent qu’un</a:t>
            </a:r>
          </a:p>
          <a:p>
            <a:r>
              <a:rPr lang="fr-FR" dirty="0"/>
              <a:t>site en HTML simple, ou PHP/asp.net si un formulaire est requis.</a:t>
            </a:r>
          </a:p>
          <a:p>
            <a:r>
              <a:rPr lang="fr-FR" dirty="0"/>
              <a:t>● Référencement : Si certains CMS ont fait d’énormes progrès, la flexibilité</a:t>
            </a:r>
          </a:p>
          <a:p>
            <a:r>
              <a:rPr lang="fr-FR" dirty="0"/>
              <a:t>pour le SEO n’est pas totale.</a:t>
            </a:r>
          </a:p>
          <a:p>
            <a:r>
              <a:rPr lang="fr-FR" dirty="0"/>
              <a:t>● </a:t>
            </a:r>
            <a:r>
              <a:rPr lang="fr-FR" b="1" dirty="0"/>
              <a:t>Flexibilité </a:t>
            </a:r>
            <a:r>
              <a:rPr lang="fr-FR" dirty="0"/>
              <a:t>: Les CMS vous permettent de faire beaucoup de choses…</a:t>
            </a:r>
          </a:p>
          <a:p>
            <a:r>
              <a:rPr lang="fr-FR" dirty="0"/>
              <a:t>mais pas tout. Il existe toujours une certaine limitation dans les</a:t>
            </a:r>
          </a:p>
          <a:p>
            <a:r>
              <a:rPr lang="fr-MA" dirty="0"/>
              <a:t>possibilités de personnalisation.</a:t>
            </a:r>
          </a:p>
          <a:p>
            <a:r>
              <a:rPr lang="fr-FR" dirty="0"/>
              <a:t>● </a:t>
            </a:r>
            <a:r>
              <a:rPr lang="fr-FR" b="1" dirty="0"/>
              <a:t>Maintenance et stabilité </a:t>
            </a:r>
            <a:r>
              <a:rPr lang="fr-FR" dirty="0"/>
              <a:t>: Un CMS est un programme complexe, qui est</a:t>
            </a:r>
          </a:p>
          <a:p>
            <a:r>
              <a:rPr lang="fr-FR" dirty="0"/>
              <a:t>donc susceptible de connaître des pannes. L’utilisation intensive de la</a:t>
            </a:r>
          </a:p>
          <a:p>
            <a:r>
              <a:rPr lang="fr-FR" dirty="0"/>
              <a:t>base de données augmente cette probabilité. De ce fait, il faut effectuer</a:t>
            </a:r>
          </a:p>
          <a:p>
            <a:r>
              <a:rPr lang="fr-FR" dirty="0"/>
              <a:t>de nombreuses sauvegardes de la base de données, pour éviter des</a:t>
            </a:r>
          </a:p>
          <a:p>
            <a:r>
              <a:rPr lang="fr-FR" dirty="0"/>
              <a:t>pertes. En cas de panne de celle-ci, c’est tout le site qui est HS</a:t>
            </a:r>
          </a:p>
          <a:p>
            <a:r>
              <a:rPr lang="fr-FR" dirty="0"/>
              <a:t>● </a:t>
            </a:r>
            <a:r>
              <a:rPr lang="fr-FR" b="1" dirty="0"/>
              <a:t>Migration </a:t>
            </a:r>
            <a:r>
              <a:rPr lang="fr-FR" dirty="0"/>
              <a:t>: Un site sous CMS est plus compliqué à migrer qu’un simple</a:t>
            </a:r>
          </a:p>
          <a:p>
            <a:r>
              <a:rPr lang="fr-MA" dirty="0"/>
              <a:t>site classique.</a:t>
            </a:r>
          </a:p>
        </p:txBody>
      </p:sp>
    </p:spTree>
    <p:extLst>
      <p:ext uri="{BB962C8B-B14F-4D97-AF65-F5344CB8AC3E}">
        <p14:creationId xmlns:p14="http://schemas.microsoft.com/office/powerpoint/2010/main" val="86024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582DF-AE3A-49FD-8811-696188D0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4 . </a:t>
            </a:r>
            <a:r>
              <a:rPr lang="fr-MA" b="1" dirty="0"/>
              <a:t>Quelques CMS</a:t>
            </a:r>
            <a:endParaRPr lang="fr-MA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2EFACD2-A79D-48AC-942D-ECFCFD920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923" y="1874188"/>
            <a:ext cx="1638300" cy="17049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CAF236-B9F1-41A4-814A-6FD3CA2BD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923" y="1874187"/>
            <a:ext cx="1638300" cy="17049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FCD399-969F-46C6-ABE0-62B3107DB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105" y="4225203"/>
            <a:ext cx="1638300" cy="17049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3734C1-5905-4FD9-B23E-0C35735DB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523" y="4274846"/>
            <a:ext cx="16383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8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BF160-98B4-49FE-BFBC-5B11E552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dirty="0"/>
              <a:t>MERCI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9D178-6837-4F1C-AB2E-72C9607E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1291700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354</Words>
  <Application>Microsoft Office PowerPoint</Application>
  <PresentationFormat>Grand écran</PresentationFormat>
  <Paragraphs>39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Content Management Systems</vt:lpstr>
      <vt:lpstr>1 . Définition</vt:lpstr>
      <vt:lpstr>2 . Quelques Avantages / Fonctionnalités</vt:lpstr>
      <vt:lpstr>3 . Inconvénients</vt:lpstr>
      <vt:lpstr>4 . Quelques CMS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Management Systems</dc:title>
  <dc:creator>Mehdi Choukri</dc:creator>
  <cp:lastModifiedBy>Mehdi Choukri</cp:lastModifiedBy>
  <cp:revision>1</cp:revision>
  <dcterms:created xsi:type="dcterms:W3CDTF">2020-06-17T11:17:12Z</dcterms:created>
  <dcterms:modified xsi:type="dcterms:W3CDTF">2020-06-17T11:20:54Z</dcterms:modified>
</cp:coreProperties>
</file>