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coo.com/lang/fr/" TargetMode="External"/><Relationship Id="rId2" Type="http://schemas.openxmlformats.org/officeDocument/2006/relationships/hyperlink" Target="http://www.axu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oo.com/lang/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xu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71D86-970F-4636-91AC-68E557F03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sz="3600" dirty="0">
                <a:latin typeface="Comic Sans MS" panose="030F0702030302020204" pitchFamily="66" charset="0"/>
              </a:rPr>
              <a:t>Trois outils de maquettage</a:t>
            </a:r>
            <a:br>
              <a:rPr lang="fr-MA" sz="3600" dirty="0"/>
            </a:br>
            <a:br>
              <a:rPr lang="fr-MA" sz="3600" dirty="0"/>
            </a:br>
            <a:br>
              <a:rPr lang="fr-MA" sz="3600" dirty="0"/>
            </a:br>
            <a:endParaRPr lang="fr-MA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387818-F0FC-4F16-B42F-5210DA0E2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Qui sont respectivement </a:t>
            </a:r>
            <a:r>
              <a:rPr lang="fr-MA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Creately</a:t>
            </a:r>
            <a:r>
              <a:rPr lang="fr-MA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 , </a:t>
            </a:r>
            <a:r>
              <a:rPr lang="fr-MA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Axure</a:t>
            </a:r>
            <a:r>
              <a:rPr lang="fr-MA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 ET  </a:t>
            </a:r>
            <a:r>
              <a:rPr lang="fr-MA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Cacoo</a:t>
            </a:r>
            <a:r>
              <a:rPr lang="fr-MA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 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0646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FF3DA-AD48-4C33-890E-70553A89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 err="1">
                <a:latin typeface="Comic Sans MS" panose="030F0702030302020204" pitchFamily="66" charset="0"/>
              </a:rPr>
              <a:t>Creately</a:t>
            </a:r>
            <a:r>
              <a:rPr lang="fr-MA" dirty="0">
                <a:latin typeface="Comic Sans MS" panose="030F0702030302020204" pitchFamily="66" charset="0"/>
              </a:rPr>
              <a:t> </a:t>
            </a:r>
            <a:br>
              <a:rPr lang="fr-MA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FB80E-A07B-4697-9E37-EA8459D1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5144"/>
            <a:ext cx="9603275" cy="3232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>
                <a:latin typeface="Comic Sans MS" panose="030F0702030302020204" pitchFamily="66" charset="0"/>
              </a:rPr>
              <a:t>La façon la plus facile de dessiner des organigrammes, cartes heuristiques, UML, organigrammes, wireframes, diagrammes de réseau et…</a:t>
            </a:r>
          </a:p>
          <a:p>
            <a:pPr marL="0" indent="0">
              <a:buNone/>
            </a:pPr>
            <a:r>
              <a:rPr lang="fr-FR" altLang="fr-FR" sz="1800" dirty="0">
                <a:solidFill>
                  <a:srgbClr val="3C4043"/>
                </a:solidFill>
                <a:latin typeface="Comic Sans MS" panose="030F0702030302020204" pitchFamily="66" charset="0"/>
              </a:rPr>
              <a:t>Dessiner des organigrammes, UML, cartes heuristiques, maquettes d'interface d'utilisateur,</a:t>
            </a:r>
            <a:r>
              <a:rPr lang="fr-FR" altLang="fr-FR" sz="1600" dirty="0">
                <a:latin typeface="Comic Sans MS" panose="030F0702030302020204" pitchFamily="66" charset="0"/>
              </a:rPr>
              <a:t> </a:t>
            </a:r>
            <a:r>
              <a:rPr lang="fr-FR" altLang="fr-FR" dirty="0">
                <a:solidFill>
                  <a:srgbClr val="3C4043"/>
                </a:solidFill>
                <a:latin typeface="Comic Sans MS" panose="030F0702030302020204" pitchFamily="66" charset="0"/>
              </a:rPr>
              <a:t>cartes de site, diagramme de réseau et plus avec une étonnante facilité</a:t>
            </a:r>
            <a:r>
              <a:rPr lang="fr-FR" altLang="fr-FR" sz="1800" dirty="0">
                <a:solidFill>
                  <a:srgbClr val="3C4043"/>
                </a:solidFill>
                <a:latin typeface="Comic Sans MS" panose="030F0702030302020204" pitchFamily="66" charset="0"/>
              </a:rPr>
              <a:t>. </a:t>
            </a:r>
            <a:r>
              <a:rPr lang="fr-FR" altLang="fr-FR" dirty="0">
                <a:solidFill>
                  <a:srgbClr val="3C4043"/>
                </a:solidFill>
                <a:latin typeface="Comic Sans MS" panose="030F0702030302020204" pitchFamily="66" charset="0"/>
              </a:rPr>
              <a:t>Travailler en collaboration avec les clients et l'équipe par nos fonctions de collaboration en temps réel.</a:t>
            </a:r>
            <a:r>
              <a:rPr lang="fr-FR" altLang="fr-FR" sz="1600" dirty="0">
                <a:latin typeface="Comic Sans MS" panose="030F0702030302020204" pitchFamily="66" charset="0"/>
              </a:rPr>
              <a:t> </a:t>
            </a:r>
            <a:endParaRPr lang="fr-FR" altLang="fr-FR" sz="7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altLang="fr-FR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altLang="fr-FR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802710D-10BD-4D5E-BFE4-70138344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C4C285B-D6A2-4E34-B517-626BC5EE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8295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FF58550-EA8B-465F-A8EF-F2C2619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5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E1F35-56D9-4873-977F-8362DDFF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 err="1"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Cacoo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4B57F-82F1-409E-B7A8-F04B7E60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 Un logiciel en ligne très performant et particulièrement adapté aux projets de maquettage collaboratifs. </a:t>
            </a:r>
            <a:r>
              <a:rPr lang="fr-FR" dirty="0" err="1">
                <a:latin typeface="Comic Sans MS" panose="030F0702030302020204" pitchFamily="66" charset="0"/>
              </a:rPr>
              <a:t>Cacco</a:t>
            </a:r>
            <a:r>
              <a:rPr lang="fr-FR" dirty="0">
                <a:latin typeface="Comic Sans MS" panose="030F0702030302020204" pitchFamily="66" charset="0"/>
              </a:rPr>
              <a:t> a également été conçu pour faciliter la création de schémas en tous genres.</a:t>
            </a:r>
            <a:endParaRPr lang="fr-M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2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41B5E-EE8E-40FD-AF13-FC96551B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 err="1"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Axure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1FD55-981C-4C4A-814F-1D9D412E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Un logiciel qui couvre tout le spectre du maquettage : des wireframes les plus épurés aux prototypes les plus évolués. Il s’agit d’un des outils les plus complets du marché dont le prix le destine cependant plutôt à des utilisateurs pro.</a:t>
            </a:r>
            <a:endParaRPr lang="fr-M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075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15</TotalTime>
  <Words>163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Comic Sans MS</vt:lpstr>
      <vt:lpstr>Gill Sans MT</vt:lpstr>
      <vt:lpstr>Galerie</vt:lpstr>
      <vt:lpstr>Trois outils de maquettage   </vt:lpstr>
      <vt:lpstr>Creately  </vt:lpstr>
      <vt:lpstr>Cacoo</vt:lpstr>
      <vt:lpstr>Axure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Trois outils de maquettage</dc:title>
  <dc:creator>Sanaa Saadoune</dc:creator>
  <cp:lastModifiedBy>Sanaa Saadoune</cp:lastModifiedBy>
  <cp:revision>2</cp:revision>
  <dcterms:created xsi:type="dcterms:W3CDTF">2019-11-26T14:15:05Z</dcterms:created>
  <dcterms:modified xsi:type="dcterms:W3CDTF">2019-11-26T14:30:15Z</dcterms:modified>
</cp:coreProperties>
</file>