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0" r:id="rId9"/>
    <p:sldId id="270" r:id="rId10"/>
    <p:sldId id="271" r:id="rId11"/>
    <p:sldId id="272" r:id="rId12"/>
    <p:sldId id="264" r:id="rId13"/>
    <p:sldId id="269" r:id="rId14"/>
    <p:sldId id="279" r:id="rId15"/>
    <p:sldId id="277" r:id="rId16"/>
    <p:sldId id="266" r:id="rId17"/>
    <p:sldId id="278" r:id="rId18"/>
    <p:sldId id="282" r:id="rId19"/>
    <p:sldId id="274" r:id="rId20"/>
    <p:sldId id="267" r:id="rId21"/>
    <p:sldId id="273" r:id="rId22"/>
    <p:sldId id="268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AD101E-0620-C921-8DD4-91CDC9090E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A8671A-A222-ED20-98D6-30F238FA2A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76BA3-B108-4847-8681-096DA1C4CC1D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45D2D5-1C6A-367D-4174-F9498581B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LOSILLA Romain &amp; MARZOUG El Mehdi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7AE19-6C63-C4CD-0DDE-1A000A9982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7FF27-BD56-49DD-A899-06530BB37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17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4.3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53,'1273'13,"-8"70,-597 2,480 43,-342-100,-791-28,0 0,1 1,-1 1,0 0,1 1,-1 1,-1 0,19 8,-33-12,0 0,1 0,-1 0,0 0,1 0,-1 0,0 0,0 0,1 0,-1 1,0-1,1 0,-1 0,0 0,0 0,1 1,-1-1,0 0,0 0,1 1,-1-1,0 0,0 0,0 1,0-1,1 0,-1 1,0-1,0 0,0 0,0 1,0-1,0 0,0 1,0-1,0 0,0 1,0-1,0 0,0 1,0-1,0 0,0 1,0-1,0 0,-1 0,1 1,0-1,0 0,0 1,0-1,-1 0,1 1,-21 6,-28-3,-1-2,-98-7,64 0,58 3,-1601-94,990 39,-509-44,-2 35,123 42,488 13,517 10,-156-6,141 3,-1-1,-63-18,94 22,0-1,0 0,0 0,1 0,-1-1,1 0,-7-5,-2-5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15.5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6T12:57:20.4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640D-C4E3-45E0-9751-DBA03BBBC4A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LOSILLA Romain &amp; MARZOUG El Mehdi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1088D-C307-426E-901E-6B85B922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799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DFF-82EA-46BF-BF27-B4041D88F80F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9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6AFD-0803-4FA0-9206-EED445CFB555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A315-69F2-413D-9D47-6F66878EF2C3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42EB-F8DC-4A9A-99E7-E4531BA811EF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3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113F-3A0E-43DB-B324-2A46F3880E4B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36A5-132A-469E-BAB7-C83F0232A43A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8E9-D5B2-49C4-8F52-7783B355F41C}" type="datetime1">
              <a:rPr lang="fr-FR" smtClean="0"/>
              <a:t>11/01/2024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2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DF93-4196-4AE9-BA7B-2D16BBA0B01D}" type="datetime1">
              <a:rPr lang="fr-FR" smtClean="0"/>
              <a:t>11/01/2024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0019-348C-4E94-A87D-3FCC1924198F}" type="datetime1">
              <a:rPr lang="fr-FR" smtClean="0"/>
              <a:t>11/01/2024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8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53918-BCD9-49D6-AF50-1D4EBE79A8E6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3B26-1DDC-442E-9F5D-ECDB21DB89E4}" type="datetime1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D9F8F-FA09-49AA-BC72-6180820493C2}" type="datetime1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B9B515-E836-4A8D-9655-C00840ABDD6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3.xm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customXml" Target="../ink/ink31.xml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35.xml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customXml" Target="../ink/ink38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4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customXml" Target="../ink/ink44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6.xml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47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4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52.xml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55.xml"/><Relationship Id="rId4" Type="http://schemas.openxmlformats.org/officeDocument/2006/relationships/image" Target="../media/image6.png"/><Relationship Id="rId9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22.png"/><Relationship Id="rId3" Type="http://schemas.openxmlformats.org/officeDocument/2006/relationships/customXml" Target="../ink/ink57.xml"/><Relationship Id="rId7" Type="http://schemas.openxmlformats.org/officeDocument/2006/relationships/customXml" Target="../ink/ink59.xml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customXml" Target="../ink/ink58.xml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6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64.xml"/><Relationship Id="rId4" Type="http://schemas.openxmlformats.org/officeDocument/2006/relationships/image" Target="../media/image6.png"/><Relationship Id="rId9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1.xm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4.xml"/><Relationship Id="rId4" Type="http://schemas.openxmlformats.org/officeDocument/2006/relationships/image" Target="../media/image6.png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17.xm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A50D7-F4A3-A072-3AA8-22C99E1B6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fr-FR" b="1" dirty="0"/>
              <a:t>Flappy Bird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571059-7DE5-9597-A584-935CA17F0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LOSILLA Romain &amp;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MARZOUG el Mehdi</a:t>
            </a:r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835F260F-3277-D93C-A0E4-74F47295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8631"/>
            <a:ext cx="5462001" cy="3837055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4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400" dirty="0"/>
              <a:t>Architecture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514BD6-6D62-904C-160D-2A6D3E506F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18" y="1427510"/>
            <a:ext cx="10981364" cy="47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400" dirty="0"/>
              <a:t>Architecture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20997A-38A6-9A6B-9ADB-DF18A688B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852" y="1427510"/>
            <a:ext cx="10047105" cy="49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400" dirty="0"/>
              <a:t>Conception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34051B-2DE7-8DF9-7B20-A11B170E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486661"/>
            <a:ext cx="10058400" cy="411196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Flappy_pos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Fsm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Constants (package)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Pipe_generator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Crash_test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Graphic_pipe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Clk_manager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Mux_ram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Flappy_or_bee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Difficulty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90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fsm</a:t>
            </a:r>
            <a:r>
              <a:rPr lang="fr-FR" dirty="0"/>
              <a:t>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1A8CAA3-D680-662E-1A95-45684FE78766}"/>
              </a:ext>
            </a:extLst>
          </p:cNvPr>
          <p:cNvGrpSpPr/>
          <p:nvPr/>
        </p:nvGrpSpPr>
        <p:grpSpPr>
          <a:xfrm>
            <a:off x="1526236" y="2262673"/>
            <a:ext cx="9139528" cy="3535230"/>
            <a:chOff x="1074840" y="2523930"/>
            <a:chExt cx="9139528" cy="35352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23D47648-3010-C5A7-40B9-1B2A557B07B8}"/>
                    </a:ext>
                  </a:extLst>
                </p14:cNvPr>
                <p14:cNvContentPartPr/>
                <p14:nvPr/>
              </p14:nvContentPartPr>
              <p14:xfrm>
                <a:off x="5924968" y="3592161"/>
                <a:ext cx="360" cy="36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23D47648-3010-C5A7-40B9-1B2A557B07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0968" y="3484161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E2F54808-E41D-BAD2-E5D2-DA918DE9CB60}"/>
                </a:ext>
              </a:extLst>
            </p:cNvPr>
            <p:cNvSpPr/>
            <p:nvPr/>
          </p:nvSpPr>
          <p:spPr>
            <a:xfrm>
              <a:off x="1074840" y="2568444"/>
              <a:ext cx="1376684" cy="1140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1348A09-6041-246F-9559-FB8F991852F5}"/>
                </a:ext>
              </a:extLst>
            </p:cNvPr>
            <p:cNvSpPr/>
            <p:nvPr/>
          </p:nvSpPr>
          <p:spPr>
            <a:xfrm>
              <a:off x="4193521" y="2571919"/>
              <a:ext cx="1376684" cy="1140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BB940A-D784-377F-FC26-3A9E6924BE7F}"/>
                </a:ext>
              </a:extLst>
            </p:cNvPr>
            <p:cNvSpPr/>
            <p:nvPr/>
          </p:nvSpPr>
          <p:spPr>
            <a:xfrm>
              <a:off x="6988099" y="4918680"/>
              <a:ext cx="1376684" cy="1140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E9EA20C-AA50-55F4-C9D5-86C6FC8E619B}"/>
                </a:ext>
              </a:extLst>
            </p:cNvPr>
            <p:cNvSpPr/>
            <p:nvPr/>
          </p:nvSpPr>
          <p:spPr>
            <a:xfrm>
              <a:off x="8837684" y="2523930"/>
              <a:ext cx="1376684" cy="1140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86BF2145-DCF4-2D49-67D8-6A6CC29EB548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2451524" y="3138684"/>
              <a:ext cx="1741997" cy="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2174634-0C98-3CC6-4467-E9BEB6CB42D0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 flipV="1">
              <a:off x="5570205" y="3094170"/>
              <a:ext cx="3267479" cy="47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7B31AE4-CE01-1A45-D186-F3865FE5CCBE}"/>
                </a:ext>
              </a:extLst>
            </p:cNvPr>
            <p:cNvSpPr txBox="1"/>
            <p:nvPr/>
          </p:nvSpPr>
          <p:spPr>
            <a:xfrm>
              <a:off x="1362269" y="2804866"/>
              <a:ext cx="853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Game</a:t>
              </a:r>
            </a:p>
            <a:p>
              <a:r>
                <a:rPr lang="fr-FR" dirty="0"/>
                <a:t>menu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38914B4-3C6C-AE68-15C2-08FC2AFDBFC9}"/>
                </a:ext>
              </a:extLst>
            </p:cNvPr>
            <p:cNvSpPr txBox="1"/>
            <p:nvPr/>
          </p:nvSpPr>
          <p:spPr>
            <a:xfrm>
              <a:off x="4576464" y="2928974"/>
              <a:ext cx="85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76942F2-D0C1-C94B-20F3-30E6AE7EE6AE}"/>
                </a:ext>
              </a:extLst>
            </p:cNvPr>
            <p:cNvSpPr txBox="1"/>
            <p:nvPr/>
          </p:nvSpPr>
          <p:spPr>
            <a:xfrm>
              <a:off x="9210719" y="2893781"/>
              <a:ext cx="85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Pause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F4D8905-4AF3-AC2B-AA1E-C067ED95A861}"/>
                </a:ext>
              </a:extLst>
            </p:cNvPr>
            <p:cNvSpPr txBox="1"/>
            <p:nvPr/>
          </p:nvSpPr>
          <p:spPr>
            <a:xfrm>
              <a:off x="7309553" y="5184631"/>
              <a:ext cx="853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Game</a:t>
              </a:r>
            </a:p>
            <a:p>
              <a:r>
                <a:rPr lang="fr-FR" dirty="0"/>
                <a:t> over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D0B5F6F-3331-49D7-DBE3-BDBD8CC645E5}"/>
                </a:ext>
              </a:extLst>
            </p:cNvPr>
            <p:cNvSpPr txBox="1"/>
            <p:nvPr/>
          </p:nvSpPr>
          <p:spPr>
            <a:xfrm>
              <a:off x="2655097" y="2773226"/>
              <a:ext cx="156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Bouton jump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475FD44-8014-841E-4C26-B456F18978A1}"/>
                </a:ext>
              </a:extLst>
            </p:cNvPr>
            <p:cNvSpPr txBox="1"/>
            <p:nvPr/>
          </p:nvSpPr>
          <p:spPr>
            <a:xfrm>
              <a:off x="6325327" y="2742114"/>
              <a:ext cx="156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Bouton pause</a:t>
              </a:r>
            </a:p>
          </p:txBody>
        </p: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D38A6B9C-52F9-C9B7-62B6-B46B8B5F2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270" y="3263113"/>
              <a:ext cx="3310414" cy="35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0DDF2E8-01EA-5FA3-2449-A3FDA5144E98}"/>
                </a:ext>
              </a:extLst>
            </p:cNvPr>
            <p:cNvSpPr txBox="1"/>
            <p:nvPr/>
          </p:nvSpPr>
          <p:spPr>
            <a:xfrm>
              <a:off x="6383400" y="3286424"/>
              <a:ext cx="156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Bouton jump</a:t>
              </a: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6AC2106-31CD-8A83-02F1-570BF9938EAB}"/>
                </a:ext>
              </a:extLst>
            </p:cNvPr>
            <p:cNvCxnSpPr>
              <a:stCxn id="3" idx="4"/>
              <a:endCxn id="6" idx="1"/>
            </p:cNvCxnSpPr>
            <p:nvPr/>
          </p:nvCxnSpPr>
          <p:spPr>
            <a:xfrm>
              <a:off x="4881863" y="3712399"/>
              <a:ext cx="2307847" cy="137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C854EF68-A98C-20C4-00BB-F782189A8F32}"/>
                </a:ext>
              </a:extLst>
            </p:cNvPr>
            <p:cNvCxnSpPr/>
            <p:nvPr/>
          </p:nvCxnSpPr>
          <p:spPr>
            <a:xfrm flipH="1" flipV="1">
              <a:off x="5243804" y="3592161"/>
              <a:ext cx="2136710" cy="1326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1846E0B-CC2B-1385-3E3E-74E4398433F9}"/>
                </a:ext>
              </a:extLst>
            </p:cNvPr>
            <p:cNvSpPr txBox="1"/>
            <p:nvPr/>
          </p:nvSpPr>
          <p:spPr>
            <a:xfrm>
              <a:off x="6325326" y="3989439"/>
              <a:ext cx="156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Bouton reset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4134018-CEF0-CF9A-4D26-B6B133521867}"/>
                </a:ext>
              </a:extLst>
            </p:cNvPr>
            <p:cNvSpPr txBox="1"/>
            <p:nvPr/>
          </p:nvSpPr>
          <p:spPr>
            <a:xfrm>
              <a:off x="4668961" y="4239124"/>
              <a:ext cx="156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Crash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91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graphique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D66C1D37-F552-676C-9658-6355D2E56C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5" y="2067305"/>
            <a:ext cx="5462001" cy="3837055"/>
          </a:xfrm>
          <a:prstGeom prst="rect">
            <a:avLst/>
          </a:prstGeom>
        </p:spPr>
      </p:pic>
      <p:pic>
        <p:nvPicPr>
          <p:cNvPr id="2" name="image19.png">
            <a:extLst>
              <a:ext uri="{FF2B5EF4-FFF2-40B4-BE49-F238E27FC236}">
                <a16:creationId xmlns:a16="http://schemas.microsoft.com/office/drawing/2014/main" id="{9B5C4C3E-9759-8848-7587-A7B9A1C3CE1A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272888" y="2947258"/>
            <a:ext cx="5730875" cy="2006600"/>
          </a:xfrm>
          <a:prstGeom prst="rect">
            <a:avLst/>
          </a:prstGeom>
          <a:ln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747E3-A7A5-F118-68D6-980E3CE30137}"/>
              </a:ext>
            </a:extLst>
          </p:cNvPr>
          <p:cNvSpPr/>
          <p:nvPr/>
        </p:nvSpPr>
        <p:spPr>
          <a:xfrm>
            <a:off x="6272888" y="3950558"/>
            <a:ext cx="5730875" cy="254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5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Flappy</a:t>
            </a:r>
            <a:r>
              <a:rPr lang="fr-FR" dirty="0"/>
              <a:t> pos / </a:t>
            </a:r>
            <a:r>
              <a:rPr lang="fr-FR" dirty="0" err="1"/>
              <a:t>Button_synchro</a:t>
            </a:r>
            <a:r>
              <a:rPr lang="fr-FR" dirty="0"/>
              <a:t>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3279710"/>
            <a:ext cx="676498" cy="475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CBA66A4E-C586-6686-08C1-C262E011F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2263916"/>
            <a:ext cx="676498" cy="4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Flappy</a:t>
            </a:r>
            <a:r>
              <a:rPr lang="fr-FR" dirty="0"/>
              <a:t> pos / </a:t>
            </a:r>
            <a:r>
              <a:rPr lang="fr-FR" dirty="0" err="1"/>
              <a:t>button_synchro</a:t>
            </a:r>
            <a:r>
              <a:rPr lang="fr-FR" dirty="0"/>
              <a:t>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3279710"/>
            <a:ext cx="676498" cy="475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00026 -0.1541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Flappy</a:t>
            </a:r>
            <a:r>
              <a:rPr lang="fr-FR" dirty="0"/>
              <a:t> pos / </a:t>
            </a:r>
            <a:r>
              <a:rPr lang="fr-FR" dirty="0" err="1"/>
              <a:t>button_synchro</a:t>
            </a:r>
            <a:r>
              <a:rPr lang="fr-FR" dirty="0"/>
              <a:t>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3279710"/>
            <a:ext cx="676498" cy="475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Flappy</a:t>
            </a:r>
            <a:r>
              <a:rPr lang="fr-FR" dirty="0"/>
              <a:t> pos/</a:t>
            </a:r>
            <a:r>
              <a:rPr lang="fr-FR" dirty="0" err="1"/>
              <a:t>button_synchro</a:t>
            </a:r>
            <a:r>
              <a:rPr lang="fr-FR" dirty="0"/>
              <a:t>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AB0FF8-2951-6C2A-B79B-206305935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150" y="1910529"/>
            <a:ext cx="6876183" cy="3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9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Crash test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3" y="2688565"/>
            <a:ext cx="254575" cy="1788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5312378" y="2141750"/>
            <a:ext cx="1339608" cy="112408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5312378" y="4418977"/>
            <a:ext cx="133960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4E4D9EFE-366F-22BE-71B2-A65AECDDE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3" y="3241524"/>
            <a:ext cx="254575" cy="178839"/>
          </a:xfrm>
          <a:prstGeom prst="rect">
            <a:avLst/>
          </a:prstGeom>
        </p:spPr>
      </p:pic>
      <p:pic>
        <p:nvPicPr>
          <p:cNvPr id="19" name="Image 1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77D019A7-59ED-7082-6B2F-2E7240EFC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0" y="3287082"/>
            <a:ext cx="254575" cy="178839"/>
          </a:xfrm>
          <a:prstGeom prst="rect">
            <a:avLst/>
          </a:prstGeom>
        </p:spPr>
      </p:pic>
      <p:pic>
        <p:nvPicPr>
          <p:cNvPr id="20" name="Image 19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2763FBE7-55FB-A62D-7CC3-F860E5BEA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86" y="3260947"/>
            <a:ext cx="254575" cy="178839"/>
          </a:xfrm>
          <a:prstGeom prst="rect">
            <a:avLst/>
          </a:prstGeom>
        </p:spPr>
      </p:pic>
      <p:pic>
        <p:nvPicPr>
          <p:cNvPr id="21" name="Image 20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0CF17E77-E9BD-8E77-E0C6-2600067DD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74" y="4222472"/>
            <a:ext cx="254575" cy="178839"/>
          </a:xfrm>
          <a:prstGeom prst="rect">
            <a:avLst/>
          </a:prstGeom>
        </p:spPr>
      </p:pic>
      <p:pic>
        <p:nvPicPr>
          <p:cNvPr id="26" name="Image 25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EADC7B8-923A-4B00-B050-E1F6229C3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2" y="4263073"/>
            <a:ext cx="254575" cy="178839"/>
          </a:xfrm>
          <a:prstGeom prst="rect">
            <a:avLst/>
          </a:prstGeom>
        </p:spPr>
      </p:pic>
      <p:pic>
        <p:nvPicPr>
          <p:cNvPr id="27" name="Image 2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7940B0AD-A9E3-488B-0ABA-051CA6AD0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08" y="4243400"/>
            <a:ext cx="254575" cy="178839"/>
          </a:xfrm>
          <a:prstGeom prst="rect">
            <a:avLst/>
          </a:prstGeom>
        </p:spPr>
      </p:pic>
      <p:pic>
        <p:nvPicPr>
          <p:cNvPr id="28" name="Image 27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01740FA2-BB18-6668-E9F2-280745CFE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67" y="4877354"/>
            <a:ext cx="254575" cy="178839"/>
          </a:xfrm>
          <a:prstGeom prst="rect">
            <a:avLst/>
          </a:prstGeom>
        </p:spPr>
      </p:pic>
      <p:pic>
        <p:nvPicPr>
          <p:cNvPr id="29" name="Image 2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D8E0D9BC-84D5-AF2D-003B-235D04B9D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84" y="5335553"/>
            <a:ext cx="254575" cy="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Sommaire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4"/>
            <a:ext cx="10058400" cy="32068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Déroulement d’une partie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conception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Questions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408" y="4155950"/>
                <a:ext cx="26002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320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52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7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Conception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347188"/>
            <a:ext cx="10058400" cy="1143000"/>
          </a:xfrm>
        </p:spPr>
        <p:txBody>
          <a:bodyPr/>
          <a:lstStyle/>
          <a:p>
            <a:r>
              <a:rPr lang="fr-FR" dirty="0"/>
              <a:t>Pipe </a:t>
            </a:r>
            <a:r>
              <a:rPr lang="fr-FR" dirty="0" err="1"/>
              <a:t>generator</a:t>
            </a:r>
            <a:r>
              <a:rPr lang="fr-FR" dirty="0"/>
              <a:t>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431990" y="2124603"/>
            <a:ext cx="3737849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5527270" y="2124249"/>
            <a:ext cx="426348" cy="175728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5525552" y="4710371"/>
            <a:ext cx="426348" cy="79191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3F7C9-84D7-9321-7A8B-9D3D48CA4FDA}"/>
              </a:ext>
            </a:extLst>
          </p:cNvPr>
          <p:cNvSpPr/>
          <p:nvPr/>
        </p:nvSpPr>
        <p:spPr>
          <a:xfrm>
            <a:off x="6901152" y="4099281"/>
            <a:ext cx="426348" cy="140619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15369-8DEB-1BC5-5EDA-8659F47BA0A1}"/>
              </a:ext>
            </a:extLst>
          </p:cNvPr>
          <p:cNvSpPr/>
          <p:nvPr/>
        </p:nvSpPr>
        <p:spPr>
          <a:xfrm>
            <a:off x="8269492" y="4380654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3D77F-9269-6727-A6D6-68C53988EF35}"/>
              </a:ext>
            </a:extLst>
          </p:cNvPr>
          <p:cNvSpPr/>
          <p:nvPr/>
        </p:nvSpPr>
        <p:spPr>
          <a:xfrm>
            <a:off x="6901152" y="2124250"/>
            <a:ext cx="426348" cy="1143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8C476-D869-2051-3B5D-B39095B6CB61}"/>
              </a:ext>
            </a:extLst>
          </p:cNvPr>
          <p:cNvSpPr/>
          <p:nvPr/>
        </p:nvSpPr>
        <p:spPr>
          <a:xfrm>
            <a:off x="8259131" y="2124249"/>
            <a:ext cx="426348" cy="1399153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F746888-75B0-A37C-5541-2038BC7C7C31}"/>
              </a:ext>
            </a:extLst>
          </p:cNvPr>
          <p:cNvCxnSpPr/>
          <p:nvPr/>
        </p:nvCxnSpPr>
        <p:spPr>
          <a:xfrm flipH="1">
            <a:off x="4777273" y="5906278"/>
            <a:ext cx="455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A2A5E86-273A-09B1-91C2-D8389CF43819}"/>
              </a:ext>
            </a:extLst>
          </p:cNvPr>
          <p:cNvSpPr txBox="1"/>
          <p:nvPr/>
        </p:nvSpPr>
        <p:spPr>
          <a:xfrm>
            <a:off x="5968940" y="5924873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du défilement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4BDEDFB-CAF2-621B-890D-9107A8592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4074" y="1800758"/>
            <a:ext cx="8771380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25 -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  <p:bldP spid="6" grpId="0" animBg="1"/>
      <p:bldP spid="13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Conception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score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10"/>
            <a:ext cx="426348" cy="1143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39732290-F60B-448D-AEB2-C8C3CE0DE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16" y="3557977"/>
            <a:ext cx="578415" cy="406337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257EA2-34B2-50F1-E0FA-8FD8325F5E91}"/>
              </a:ext>
            </a:extLst>
          </p:cNvPr>
          <p:cNvCxnSpPr/>
          <p:nvPr/>
        </p:nvCxnSpPr>
        <p:spPr>
          <a:xfrm>
            <a:off x="6653067" y="3274578"/>
            <a:ext cx="0" cy="1127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 descr="Une image contenant horloge, texte, Horloge numérique, Instrument de mesure&#10;&#10;Description générée automatiquement">
            <a:extLst>
              <a:ext uri="{FF2B5EF4-FFF2-40B4-BE49-F238E27FC236}">
                <a16:creationId xmlns:a16="http://schemas.microsoft.com/office/drawing/2014/main" id="{A1268B1C-DE1A-67BA-A210-F56498BE7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451" y="1005816"/>
            <a:ext cx="2222968" cy="725969"/>
          </a:xfrm>
          <a:prstGeom prst="rect">
            <a:avLst/>
          </a:prstGeom>
        </p:spPr>
      </p:pic>
      <p:pic>
        <p:nvPicPr>
          <p:cNvPr id="21" name="Image 20" descr="Une image contenant horloge, texte, Horloge numérique, Instrument de mesure&#10;&#10;Description générée automatiquement">
            <a:extLst>
              <a:ext uri="{FF2B5EF4-FFF2-40B4-BE49-F238E27FC236}">
                <a16:creationId xmlns:a16="http://schemas.microsoft.com/office/drawing/2014/main" id="{C6E67810-88BF-A59B-23A3-ACB68629A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8" y="1010001"/>
            <a:ext cx="2311641" cy="75492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B66FEC8-C2BA-C302-3015-1420FFB23CA5}"/>
              </a:ext>
            </a:extLst>
          </p:cNvPr>
          <p:cNvSpPr txBox="1"/>
          <p:nvPr/>
        </p:nvSpPr>
        <p:spPr>
          <a:xfrm>
            <a:off x="10153968" y="2440502"/>
            <a:ext cx="9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MAX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09D1B6F-3927-8C2E-B2B7-0A116A450040}"/>
              </a:ext>
            </a:extLst>
          </p:cNvPr>
          <p:cNvCxnSpPr>
            <a:stCxn id="26" idx="0"/>
          </p:cNvCxnSpPr>
          <p:nvPr/>
        </p:nvCxnSpPr>
        <p:spPr>
          <a:xfrm flipV="1">
            <a:off x="10612902" y="1775719"/>
            <a:ext cx="0" cy="6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Conception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Graphic_pipe</a:t>
            </a:r>
            <a:r>
              <a:rPr lang="fr-FR" dirty="0"/>
              <a:t>/</a:t>
            </a:r>
            <a:r>
              <a:rPr lang="fr-FR" dirty="0" err="1"/>
              <a:t>mux_ram</a:t>
            </a:r>
            <a:r>
              <a:rPr lang="fr-FR" dirty="0"/>
              <a:t>/</a:t>
            </a:r>
            <a:r>
              <a:rPr lang="fr-FR" dirty="0" err="1"/>
              <a:t>flappy_or_bee</a:t>
            </a:r>
            <a:r>
              <a:rPr lang="fr-FR" dirty="0"/>
              <a:t>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55" y="3458729"/>
            <a:ext cx="548730" cy="385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18521-EBAB-379E-B822-541E8E6CD3E3}"/>
              </a:ext>
            </a:extLst>
          </p:cNvPr>
          <p:cNvSpPr/>
          <p:nvPr/>
        </p:nvSpPr>
        <p:spPr>
          <a:xfrm>
            <a:off x="3872486" y="2136709"/>
            <a:ext cx="426348" cy="199790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3843C-2872-C2A5-E086-04D610A90C47}"/>
              </a:ext>
            </a:extLst>
          </p:cNvPr>
          <p:cNvSpPr/>
          <p:nvPr/>
        </p:nvSpPr>
        <p:spPr>
          <a:xfrm>
            <a:off x="3872486" y="4775515"/>
            <a:ext cx="426348" cy="70422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pixel, capture d’écran, diagramme, carré&#10;&#10;Description générée automatiquement">
            <a:extLst>
              <a:ext uri="{FF2B5EF4-FFF2-40B4-BE49-F238E27FC236}">
                <a16:creationId xmlns:a16="http://schemas.microsoft.com/office/drawing/2014/main" id="{7D01F94A-69F1-BDFE-8941-F6B13ECE7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8" y="3355349"/>
            <a:ext cx="722184" cy="4888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FBF74A-4B29-2C14-A6C3-F555D0E4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47" y="3248375"/>
            <a:ext cx="722184" cy="6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12A278D-0325-0FE7-51C7-0A97F8D2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9" y="3215219"/>
            <a:ext cx="722184" cy="91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D4F9A46-F208-1F8A-F650-99953610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64" y="2982466"/>
            <a:ext cx="13430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A47FB79-19D9-BA0A-8577-FA0FC76BC6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69" y="3458729"/>
            <a:ext cx="848096" cy="7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Conclusion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: 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900" dirty="0"/>
              <a:t>Questions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4" name="Picture 2" descr="What is a good question? | Dragonfly Training">
            <a:extLst>
              <a:ext uri="{FF2B5EF4-FFF2-40B4-BE49-F238E27FC236}">
                <a16:creationId xmlns:a16="http://schemas.microsoft.com/office/drawing/2014/main" id="{8555BA67-D9FC-A5A8-EC9D-CED28A95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8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Introduction </a:t>
            </a:r>
            <a:r>
              <a:rPr lang="fr-FR" dirty="0"/>
              <a:t> </a:t>
            </a:r>
          </a:p>
        </p:txBody>
      </p:sp>
      <p:pic>
        <p:nvPicPr>
          <p:cNvPr id="1026" name="Picture 2" descr="No, Flappy Bird developer didn't give up on $50,000 a day - CNET">
            <a:extLst>
              <a:ext uri="{FF2B5EF4-FFF2-40B4-BE49-F238E27FC236}">
                <a16:creationId xmlns:a16="http://schemas.microsoft.com/office/drawing/2014/main" id="{D10AD053-77A7-26C4-F185-7F406A03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72" y="1319214"/>
            <a:ext cx="8288864" cy="46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479479A-4F5F-DB91-8879-AF658E95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Déroulement d’une partie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Menu D’accueil (maquette)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D73F3-B4C8-7628-C281-A4434D2E06F1}"/>
              </a:ext>
            </a:extLst>
          </p:cNvPr>
          <p:cNvSpPr txBox="1"/>
          <p:nvPr/>
        </p:nvSpPr>
        <p:spPr>
          <a:xfrm>
            <a:off x="3918857" y="2456971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Flappy Bird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1C84E-A119-AA01-C266-168779F9A274}"/>
              </a:ext>
            </a:extLst>
          </p:cNvPr>
          <p:cNvSpPr txBox="1"/>
          <p:nvPr/>
        </p:nvSpPr>
        <p:spPr>
          <a:xfrm>
            <a:off x="4301412" y="4549331"/>
            <a:ext cx="258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Press any button</a:t>
            </a:r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46" y="3461160"/>
            <a:ext cx="958648" cy="6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Déroulement d’une partie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Ecran de jeu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71" y="3279710"/>
            <a:ext cx="676498" cy="475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Déroulement d’une partie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jeu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55" y="3458729"/>
            <a:ext cx="548730" cy="385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18521-EBAB-379E-B822-541E8E6CD3E3}"/>
              </a:ext>
            </a:extLst>
          </p:cNvPr>
          <p:cNvSpPr/>
          <p:nvPr/>
        </p:nvSpPr>
        <p:spPr>
          <a:xfrm>
            <a:off x="3872486" y="2136709"/>
            <a:ext cx="426348" cy="199790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3843C-2872-C2A5-E086-04D610A90C47}"/>
              </a:ext>
            </a:extLst>
          </p:cNvPr>
          <p:cNvSpPr/>
          <p:nvPr/>
        </p:nvSpPr>
        <p:spPr>
          <a:xfrm>
            <a:off x="3872486" y="4775515"/>
            <a:ext cx="426348" cy="70422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noir, blanc, noir et blanc&#10;&#10;Description générée automatiquement">
            <a:extLst>
              <a:ext uri="{FF2B5EF4-FFF2-40B4-BE49-F238E27FC236}">
                <a16:creationId xmlns:a16="http://schemas.microsoft.com/office/drawing/2014/main" id="{24C89B95-CF18-0081-1B1B-D77F9A800E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8" y="3889201"/>
            <a:ext cx="53344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 fontScale="90000"/>
          </a:bodyPr>
          <a:lstStyle/>
          <a:p>
            <a:r>
              <a:rPr lang="fr-FR" sz="4900" dirty="0"/>
              <a:t>Déroulement d’une partie </a:t>
            </a:r>
            <a:r>
              <a:rPr lang="fr-FR" dirty="0"/>
              <a:t> 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r>
              <a:rPr lang="fr-FR" dirty="0"/>
              <a:t>Ecran de jeu : </a:t>
            </a:r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9C011-DAC2-BA69-9B48-06367860779D}"/>
              </a:ext>
            </a:extLst>
          </p:cNvPr>
          <p:cNvSpPr/>
          <p:nvPr/>
        </p:nvSpPr>
        <p:spPr>
          <a:xfrm>
            <a:off x="2789853" y="2136710"/>
            <a:ext cx="5570376" cy="3377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E16AD4C8-27A9-CDA7-BE32-BFF24C0A44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72" y="2934983"/>
            <a:ext cx="676498" cy="475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E6DB5D-EB5B-5B69-EF84-08F89D85215A}"/>
              </a:ext>
            </a:extLst>
          </p:cNvPr>
          <p:cNvSpPr/>
          <p:nvPr/>
        </p:nvSpPr>
        <p:spPr>
          <a:xfrm>
            <a:off x="6653067" y="2136709"/>
            <a:ext cx="426348" cy="145041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42774-1338-CBF9-96A0-CB0C6D2B0405}"/>
              </a:ext>
            </a:extLst>
          </p:cNvPr>
          <p:cNvSpPr/>
          <p:nvPr/>
        </p:nvSpPr>
        <p:spPr>
          <a:xfrm>
            <a:off x="6653067" y="4402051"/>
            <a:ext cx="426348" cy="109559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orange, Police, conception&#10;&#10;Description générée automatiquement">
            <a:extLst>
              <a:ext uri="{FF2B5EF4-FFF2-40B4-BE49-F238E27FC236}">
                <a16:creationId xmlns:a16="http://schemas.microsoft.com/office/drawing/2014/main" id="{C9E0C5E3-566D-3F16-9308-0340722A10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47" y="3455378"/>
            <a:ext cx="2704212" cy="5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400" dirty="0"/>
              <a:t>Architecture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831FE3-F174-2EEB-A696-2F5E73C4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1425403"/>
            <a:ext cx="4878831" cy="45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4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E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B3E8C-3FF9-AF4E-0C4E-EB26C36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LOSILLA Romain &amp; MARZOUG El Mehdi                                                                                                Projet VHDL - Flappy Bird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6C9EFE-8744-FD40-2D45-3930EB3A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9B515-E836-4A8D-9655-C00840ABDD6A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7" name="Image 6" descr="Une image contenant texte, Police, Graphique, Bleu électrique&#10;&#10;Description générée automatiquement">
            <a:extLst>
              <a:ext uri="{FF2B5EF4-FFF2-40B4-BE49-F238E27FC236}">
                <a16:creationId xmlns:a16="http://schemas.microsoft.com/office/drawing/2014/main" id="{14E7FBCC-B9F5-AD7D-41D1-872D6399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85443"/>
            <a:ext cx="1895740" cy="543001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A528767E-A851-416C-A8DB-CE9320DF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70" y="457200"/>
            <a:ext cx="10058400" cy="1029461"/>
          </a:xfrm>
        </p:spPr>
        <p:txBody>
          <a:bodyPr>
            <a:normAutofit/>
          </a:bodyPr>
          <a:lstStyle/>
          <a:p>
            <a:r>
              <a:rPr lang="fr-FR" sz="4400" dirty="0"/>
              <a:t>Architecture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BA6EB44-2EAE-CED7-6C3B-4482B1F9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26" y="1495805"/>
            <a:ext cx="10058400" cy="1143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14:cNvPr>
              <p14:cNvContentPartPr/>
              <p14:nvPr/>
            </p14:nvContentPartPr>
            <p14:xfrm>
              <a:off x="8968048" y="4263590"/>
              <a:ext cx="2492640" cy="1602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850CCDE-F6C3-32A2-409D-26AD6B984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4048" y="4155347"/>
                <a:ext cx="2600280" cy="37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14:cNvPr>
              <p14:cNvContentPartPr/>
              <p14:nvPr/>
            </p14:nvContentPartPr>
            <p14:xfrm>
              <a:off x="2966848" y="1427510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D4FE5FF-FE70-53AC-93AE-79E3F1FE5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848" y="13195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14:cNvPr>
              <p14:cNvContentPartPr/>
              <p14:nvPr/>
            </p14:nvContentPartPr>
            <p14:xfrm>
              <a:off x="5924968" y="359216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23D47648-3010-C5A7-40B9-1B2A557B0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0968" y="348416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 descr="Une image contenant pixel, carré, motif, Caractère coloré&#10;&#10;Description générée automatiquement">
            <a:extLst>
              <a:ext uri="{FF2B5EF4-FFF2-40B4-BE49-F238E27FC236}">
                <a16:creationId xmlns:a16="http://schemas.microsoft.com/office/drawing/2014/main" id="{A97F86B5-DEF2-B846-17C7-06F19005A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64" y="33090"/>
            <a:ext cx="958648" cy="673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E4B80A-D37E-D898-FA5A-4F29048CE7B7}"/>
              </a:ext>
            </a:extLst>
          </p:cNvPr>
          <p:cNvSpPr/>
          <p:nvPr/>
        </p:nvSpPr>
        <p:spPr>
          <a:xfrm>
            <a:off x="6680718" y="4263590"/>
            <a:ext cx="4627984" cy="13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EC0515-E722-2B85-4807-EBF3001D2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15" y="1427510"/>
            <a:ext cx="11751969" cy="49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83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484</Words>
  <Application>Microsoft Office PowerPoint</Application>
  <PresentationFormat>Grand écran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Rétrospective</vt:lpstr>
      <vt:lpstr>Flappy Bird </vt:lpstr>
      <vt:lpstr>Sommaire </vt:lpstr>
      <vt:lpstr>Introduction  </vt:lpstr>
      <vt:lpstr>Déroulement d’une partie  </vt:lpstr>
      <vt:lpstr>Déroulement d’une partie  </vt:lpstr>
      <vt:lpstr>Déroulement d’une partie  </vt:lpstr>
      <vt:lpstr>Déroulement d’une partie  </vt:lpstr>
      <vt:lpstr>Architecture</vt:lpstr>
      <vt:lpstr>Architecture</vt:lpstr>
      <vt:lpstr>Architecture</vt:lpstr>
      <vt:lpstr>Architecture</vt:lpstr>
      <vt:lpstr>Conception </vt:lpstr>
      <vt:lpstr>Conception</vt:lpstr>
      <vt:lpstr>Conception</vt:lpstr>
      <vt:lpstr>Conception</vt:lpstr>
      <vt:lpstr>Conception</vt:lpstr>
      <vt:lpstr>Conception</vt:lpstr>
      <vt:lpstr>Conception</vt:lpstr>
      <vt:lpstr>Conception</vt:lpstr>
      <vt:lpstr>Conception  </vt:lpstr>
      <vt:lpstr>Conception</vt:lpstr>
      <vt:lpstr>Conception  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</dc:title>
  <dc:creator>El_Mehdi Marzoug</dc:creator>
  <cp:lastModifiedBy>El_Mehdi Marzoug</cp:lastModifiedBy>
  <cp:revision>12</cp:revision>
  <dcterms:created xsi:type="dcterms:W3CDTF">2024-01-06T12:48:40Z</dcterms:created>
  <dcterms:modified xsi:type="dcterms:W3CDTF">2024-01-11T09:58:18Z</dcterms:modified>
</cp:coreProperties>
</file>