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1"/>
  </p:sldMasterIdLst>
  <p:notesMasterIdLst>
    <p:notesMasterId r:id="rId7"/>
  </p:notesMasterIdLst>
  <p:sldIdLst>
    <p:sldId id="256" r:id="rId2"/>
    <p:sldId id="264" r:id="rId3"/>
    <p:sldId id="262" r:id="rId4"/>
    <p:sldId id="263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FC46"/>
    <a:srgbClr val="FC082B"/>
    <a:srgbClr val="E4FA78"/>
    <a:srgbClr val="9F96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9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B54E4-ACD3-4A21-9B21-DE1B4E2FA9B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6421E-154D-4F95-A07D-584A6C1EF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1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312E8-7574-4658-8274-D993CC517420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Mehdi Sheikh - Nov.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76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BA8D-10FC-46A2-A5B1-27C3552CB219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Mehdi Sheikh - Nov.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0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781A-D292-4A38-96DC-A4C95F0B2E9A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Mehdi Sheikh - Nov.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7189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ADA3-3136-4FD4-BBA2-A9DAA4549BC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Mehdi Sheikh - Nov.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60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8E83-3904-429E-B906-22480489E709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Mehdi Sheikh - Nov.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2818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6B69-4447-47DF-8F94-0664332DF93F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Mehdi Sheikh - Nov.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69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F4E-5B65-4A81-A6ED-650F220AE7E9}" type="datetime1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Mehdi Sheikh - Nov.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1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9900-3329-43C9-8D51-8CD8D023B2CE}" type="datetime1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Mehdi Sheikh - Nov.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9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429B-B1C6-42E0-B051-9A901181CC7C}" type="datetime1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Mehdi Sheikh - Nov.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6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A62B-CEE1-4779-A0F6-1274736984A7}" type="datetime1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Mehdi Sheikh - Nov.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9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A87C-4B59-439D-ABAB-CA1C6A885F07}" type="datetime1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Mehdi Sheikh - Nov.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4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9342-571B-4ECC-B5ED-544E7B0F39D3}" type="datetime1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Mehdi Sheikh - Nov.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1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7A0D-402A-4110-9CD6-F2C6CA7CD55F}" type="datetime1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Mehdi Sheikh - Nov.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3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EBAF-ED52-42CF-86CF-3032A443C84D}" type="datetime1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Mehdi Sheikh - Nov.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7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F5C6-FDA1-412B-85CF-7B4BAE82A948}" type="datetime1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Mehdi Sheikh - Nov.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0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Mehdi Sheikh - Nov.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7024-43CA-470D-9950-6A49E880A7EF}" type="datetime1">
              <a:rPr lang="en-US" smtClean="0"/>
              <a:t>11/6/2020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7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65099-B658-43CD-9C91-1520E0685BE5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Mehdi Sheikh - Nov.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3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  <p:sldLayoutId id="2147483967" r:id="rId12"/>
    <p:sldLayoutId id="2147483968" r:id="rId13"/>
    <p:sldLayoutId id="2147483969" r:id="rId14"/>
    <p:sldLayoutId id="2147483970" r:id="rId15"/>
    <p:sldLayoutId id="2147483971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A011-201E-41C3-B9EA-37583AD0F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558" y="2947386"/>
            <a:ext cx="7333034" cy="1156812"/>
          </a:xfrm>
        </p:spPr>
        <p:txBody>
          <a:bodyPr>
            <a:normAutofit fontScale="90000"/>
          </a:bodyPr>
          <a:lstStyle/>
          <a:p>
            <a:pPr algn="r"/>
            <a:endParaRPr lang="en-US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Pizza Ordering Application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Suggested Architecture</a:t>
            </a:r>
            <a:b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55C703-A270-4C77-A77B-E5FBC496888F}"/>
              </a:ext>
            </a:extLst>
          </p:cNvPr>
          <p:cNvSpPr txBox="1"/>
          <p:nvPr/>
        </p:nvSpPr>
        <p:spPr>
          <a:xfrm>
            <a:off x="2956265" y="4767308"/>
            <a:ext cx="3817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Mehdi Sheikh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Nov. 2020</a:t>
            </a:r>
          </a:p>
        </p:txBody>
      </p:sp>
    </p:spTree>
    <p:extLst>
      <p:ext uri="{BB962C8B-B14F-4D97-AF65-F5344CB8AC3E}">
        <p14:creationId xmlns:p14="http://schemas.microsoft.com/office/powerpoint/2010/main" val="225105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378D-B82E-4813-9194-2C93CA9F1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Integration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F7AC5A-0EE1-4D27-8D91-37C5818AFB77}"/>
              </a:ext>
            </a:extLst>
          </p:cNvPr>
          <p:cNvGrpSpPr/>
          <p:nvPr/>
        </p:nvGrpSpPr>
        <p:grpSpPr>
          <a:xfrm>
            <a:off x="629339" y="1433147"/>
            <a:ext cx="8692658" cy="4943752"/>
            <a:chOff x="451342" y="314013"/>
            <a:chExt cx="10164815" cy="61112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A47798-B659-4E9C-A98F-66C6BD7285E9}"/>
                </a:ext>
              </a:extLst>
            </p:cNvPr>
            <p:cNvSpPr/>
            <p:nvPr/>
          </p:nvSpPr>
          <p:spPr>
            <a:xfrm>
              <a:off x="451342" y="314013"/>
              <a:ext cx="10164815" cy="6111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4940BE-C04D-4EC3-A4A6-2711820D41D9}"/>
                </a:ext>
              </a:extLst>
            </p:cNvPr>
            <p:cNvSpPr/>
            <p:nvPr/>
          </p:nvSpPr>
          <p:spPr>
            <a:xfrm>
              <a:off x="1011002" y="2230754"/>
              <a:ext cx="4391757" cy="3855429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DC60D1-77E9-451A-9E33-82D8B4A84A62}"/>
                </a:ext>
              </a:extLst>
            </p:cNvPr>
            <p:cNvSpPr/>
            <p:nvPr/>
          </p:nvSpPr>
          <p:spPr>
            <a:xfrm>
              <a:off x="5761337" y="2231325"/>
              <a:ext cx="4391758" cy="3855429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189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9B37AF3-5DA2-4EA6-B501-4140C20A15C0}"/>
                </a:ext>
              </a:extLst>
            </p:cNvPr>
            <p:cNvSpPr/>
            <p:nvPr/>
          </p:nvSpPr>
          <p:spPr>
            <a:xfrm>
              <a:off x="513795" y="353577"/>
              <a:ext cx="10047803" cy="1635685"/>
            </a:xfrm>
            <a:prstGeom prst="rect">
              <a:avLst/>
            </a:prstGeom>
            <a:solidFill>
              <a:srgbClr val="FFC00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Online Pizza!</a:t>
              </a:r>
            </a:p>
          </p:txBody>
        </p:sp>
        <p:pic>
          <p:nvPicPr>
            <p:cNvPr id="8" name="Picture 2" descr="Free Pizza Clipart Png, Download Free Clip Art, Free Clip Art on Clipart  Library">
              <a:extLst>
                <a:ext uri="{FF2B5EF4-FFF2-40B4-BE49-F238E27FC236}">
                  <a16:creationId xmlns:a16="http://schemas.microsoft.com/office/drawing/2014/main" id="{3528D70A-C8FF-4007-9FDE-D63D435ACD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673818" y="2827936"/>
              <a:ext cx="2997568" cy="1861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0" descr="Download Pizza With Mushrooms Png Clipart - Pizza Clipart - Full Size PNG  Image - PNGkit">
              <a:extLst>
                <a:ext uri="{FF2B5EF4-FFF2-40B4-BE49-F238E27FC236}">
                  <a16:creationId xmlns:a16="http://schemas.microsoft.com/office/drawing/2014/main" id="{A728D9BC-9A1E-4D44-8A6E-EF6C19F624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7684" y="3066972"/>
              <a:ext cx="2801360" cy="1237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C46A0C-4C63-4634-A3B6-9B97A3E27C8E}"/>
                </a:ext>
              </a:extLst>
            </p:cNvPr>
            <p:cNvSpPr txBox="1"/>
            <p:nvPr/>
          </p:nvSpPr>
          <p:spPr>
            <a:xfrm>
              <a:off x="1309499" y="2389587"/>
              <a:ext cx="2611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Vegetarian Pizza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F19234-F443-43DA-86ED-7BF89544942B}"/>
                </a:ext>
              </a:extLst>
            </p:cNvPr>
            <p:cNvSpPr txBox="1"/>
            <p:nvPr/>
          </p:nvSpPr>
          <p:spPr>
            <a:xfrm>
              <a:off x="6152595" y="2409340"/>
              <a:ext cx="2611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Peperoni Pizza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F7DEF2-7DB8-4B02-A9B3-EBC8AFE158EF}"/>
                </a:ext>
              </a:extLst>
            </p:cNvPr>
            <p:cNvSpPr txBox="1"/>
            <p:nvPr/>
          </p:nvSpPr>
          <p:spPr>
            <a:xfrm>
              <a:off x="4146486" y="2435753"/>
              <a:ext cx="997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140 NOK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128FE1-DD00-413F-B3CF-6DF98D4F8F19}"/>
                </a:ext>
              </a:extLst>
            </p:cNvPr>
            <p:cNvSpPr txBox="1"/>
            <p:nvPr/>
          </p:nvSpPr>
          <p:spPr>
            <a:xfrm>
              <a:off x="8855533" y="2435753"/>
              <a:ext cx="1028133" cy="342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200 NOK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AE4BC08-4F2D-417C-8F11-5BA809DC3D32}"/>
                </a:ext>
              </a:extLst>
            </p:cNvPr>
            <p:cNvSpPr/>
            <p:nvPr/>
          </p:nvSpPr>
          <p:spPr>
            <a:xfrm>
              <a:off x="2837895" y="5225106"/>
              <a:ext cx="973015" cy="2259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5ED2DB5-037D-4D24-BC35-FD8FC2ABB7A2}"/>
                </a:ext>
              </a:extLst>
            </p:cNvPr>
            <p:cNvGrpSpPr/>
            <p:nvPr/>
          </p:nvGrpSpPr>
          <p:grpSpPr>
            <a:xfrm>
              <a:off x="4518695" y="5471147"/>
              <a:ext cx="446647" cy="52468"/>
              <a:chOff x="2545373" y="5053870"/>
              <a:chExt cx="446647" cy="52468"/>
            </a:xfrm>
          </p:grpSpPr>
          <p:sp>
            <p:nvSpPr>
              <p:cNvPr id="41" name="Star: 5 Points 40">
                <a:extLst>
                  <a:ext uri="{FF2B5EF4-FFF2-40B4-BE49-F238E27FC236}">
                    <a16:creationId xmlns:a16="http://schemas.microsoft.com/office/drawing/2014/main" id="{C30120AA-839E-4ACE-B6FB-20F05E21771D}"/>
                  </a:ext>
                </a:extLst>
              </p:cNvPr>
              <p:cNvSpPr/>
              <p:nvPr/>
            </p:nvSpPr>
            <p:spPr>
              <a:xfrm>
                <a:off x="2545373" y="5054537"/>
                <a:ext cx="45719" cy="509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Star: 5 Points 41">
                <a:extLst>
                  <a:ext uri="{FF2B5EF4-FFF2-40B4-BE49-F238E27FC236}">
                    <a16:creationId xmlns:a16="http://schemas.microsoft.com/office/drawing/2014/main" id="{4F9C13B1-2CEB-4FEE-9B6D-11389F2E073E}"/>
                  </a:ext>
                </a:extLst>
              </p:cNvPr>
              <p:cNvSpPr/>
              <p:nvPr/>
            </p:nvSpPr>
            <p:spPr>
              <a:xfrm>
                <a:off x="2675205" y="5054537"/>
                <a:ext cx="45719" cy="509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Star: 5 Points 42">
                <a:extLst>
                  <a:ext uri="{FF2B5EF4-FFF2-40B4-BE49-F238E27FC236}">
                    <a16:creationId xmlns:a16="http://schemas.microsoft.com/office/drawing/2014/main" id="{E6F592CF-458C-4893-BF59-E5BE2F8F8DA8}"/>
                  </a:ext>
                </a:extLst>
              </p:cNvPr>
              <p:cNvSpPr/>
              <p:nvPr/>
            </p:nvSpPr>
            <p:spPr>
              <a:xfrm>
                <a:off x="2820437" y="5053870"/>
                <a:ext cx="37785" cy="509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Star: 5 Points 43">
                <a:extLst>
                  <a:ext uri="{FF2B5EF4-FFF2-40B4-BE49-F238E27FC236}">
                    <a16:creationId xmlns:a16="http://schemas.microsoft.com/office/drawing/2014/main" id="{843D25C9-C033-4DD9-AC48-4483281E1AC6}"/>
                  </a:ext>
                </a:extLst>
              </p:cNvPr>
              <p:cNvSpPr/>
              <p:nvPr/>
            </p:nvSpPr>
            <p:spPr>
              <a:xfrm>
                <a:off x="2946301" y="5055372"/>
                <a:ext cx="45719" cy="509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A33ED42-A188-4C2E-82E9-0DA865E3F11C}"/>
                </a:ext>
              </a:extLst>
            </p:cNvPr>
            <p:cNvGrpSpPr/>
            <p:nvPr/>
          </p:nvGrpSpPr>
          <p:grpSpPr>
            <a:xfrm>
              <a:off x="9273661" y="5487861"/>
              <a:ext cx="347653" cy="51635"/>
              <a:chOff x="2452849" y="5053870"/>
              <a:chExt cx="347653" cy="51635"/>
            </a:xfrm>
          </p:grpSpPr>
          <p:sp>
            <p:nvSpPr>
              <p:cNvPr id="37" name="Star: 5 Points 36">
                <a:extLst>
                  <a:ext uri="{FF2B5EF4-FFF2-40B4-BE49-F238E27FC236}">
                    <a16:creationId xmlns:a16="http://schemas.microsoft.com/office/drawing/2014/main" id="{6951EE77-3E69-4D99-B310-2B6FE7E8507D}"/>
                  </a:ext>
                </a:extLst>
              </p:cNvPr>
              <p:cNvSpPr/>
              <p:nvPr/>
            </p:nvSpPr>
            <p:spPr>
              <a:xfrm>
                <a:off x="2452849" y="5054538"/>
                <a:ext cx="45720" cy="50967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Star: 5 Points 37">
                <a:extLst>
                  <a:ext uri="{FF2B5EF4-FFF2-40B4-BE49-F238E27FC236}">
                    <a16:creationId xmlns:a16="http://schemas.microsoft.com/office/drawing/2014/main" id="{2A78DC85-6F94-49E6-86C1-912C2BBDABFE}"/>
                  </a:ext>
                </a:extLst>
              </p:cNvPr>
              <p:cNvSpPr/>
              <p:nvPr/>
            </p:nvSpPr>
            <p:spPr>
              <a:xfrm>
                <a:off x="2608378" y="5054538"/>
                <a:ext cx="45719" cy="509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Star: 5 Points 38">
                <a:extLst>
                  <a:ext uri="{FF2B5EF4-FFF2-40B4-BE49-F238E27FC236}">
                    <a16:creationId xmlns:a16="http://schemas.microsoft.com/office/drawing/2014/main" id="{6EFDE951-2DD7-4A0D-A1C4-B32B8D8C4AF6}"/>
                  </a:ext>
                </a:extLst>
              </p:cNvPr>
              <p:cNvSpPr/>
              <p:nvPr/>
            </p:nvSpPr>
            <p:spPr>
              <a:xfrm>
                <a:off x="2754782" y="5053870"/>
                <a:ext cx="45720" cy="509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CBCA69-D57E-424C-9C9F-3D39F47B634E}"/>
                </a:ext>
              </a:extLst>
            </p:cNvPr>
            <p:cNvSpPr/>
            <p:nvPr/>
          </p:nvSpPr>
          <p:spPr>
            <a:xfrm>
              <a:off x="6491591" y="5562569"/>
              <a:ext cx="1193557" cy="276999"/>
            </a:xfrm>
            <a:prstGeom prst="rect">
              <a:avLst/>
            </a:prstGeom>
            <a:solidFill>
              <a:srgbClr val="CC3300"/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Order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A39C79-CF09-4C1C-91ED-CFA0422130C5}"/>
                </a:ext>
              </a:extLst>
            </p:cNvPr>
            <p:cNvGrpSpPr/>
            <p:nvPr/>
          </p:nvGrpSpPr>
          <p:grpSpPr>
            <a:xfrm>
              <a:off x="6030602" y="5562569"/>
              <a:ext cx="369644" cy="276999"/>
              <a:chOff x="5631107" y="5305117"/>
              <a:chExt cx="369644" cy="27699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65C34C0-1BF7-4F7A-B9BB-DD3BDAFD14A4}"/>
                  </a:ext>
                </a:extLst>
              </p:cNvPr>
              <p:cNvSpPr/>
              <p:nvPr/>
            </p:nvSpPr>
            <p:spPr>
              <a:xfrm>
                <a:off x="5631107" y="5305117"/>
                <a:ext cx="369644" cy="27699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</a:t>
                </a:r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D9362AE7-CC67-473D-9089-CFE94120F35B}"/>
                  </a:ext>
                </a:extLst>
              </p:cNvPr>
              <p:cNvSpPr/>
              <p:nvPr/>
            </p:nvSpPr>
            <p:spPr>
              <a:xfrm rot="10800000">
                <a:off x="5888425" y="5477463"/>
                <a:ext cx="45719" cy="4571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B7360D0D-9960-4ACA-AC5F-9C0C48E8DE22}"/>
                  </a:ext>
                </a:extLst>
              </p:cNvPr>
              <p:cNvSpPr/>
              <p:nvPr/>
            </p:nvSpPr>
            <p:spPr>
              <a:xfrm>
                <a:off x="5886157" y="5372811"/>
                <a:ext cx="45719" cy="4571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94CB4DB-8862-427B-99F6-CE358C2B796F}"/>
                </a:ext>
              </a:extLst>
            </p:cNvPr>
            <p:cNvGrpSpPr/>
            <p:nvPr/>
          </p:nvGrpSpPr>
          <p:grpSpPr>
            <a:xfrm>
              <a:off x="1147391" y="5557289"/>
              <a:ext cx="369644" cy="276999"/>
              <a:chOff x="5631107" y="5305117"/>
              <a:chExt cx="369644" cy="276999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C91982B-7642-489C-9DB7-9E2BAAD4E3EF}"/>
                  </a:ext>
                </a:extLst>
              </p:cNvPr>
              <p:cNvSpPr/>
              <p:nvPr/>
            </p:nvSpPr>
            <p:spPr>
              <a:xfrm>
                <a:off x="5631107" y="5305117"/>
                <a:ext cx="369644" cy="27699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</a:t>
                </a:r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4406E1F3-4BBD-4DD0-93AC-4028525D94E9}"/>
                  </a:ext>
                </a:extLst>
              </p:cNvPr>
              <p:cNvSpPr/>
              <p:nvPr/>
            </p:nvSpPr>
            <p:spPr>
              <a:xfrm rot="10800000">
                <a:off x="5888425" y="5477463"/>
                <a:ext cx="45719" cy="4571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381A5635-973A-4CB2-9543-D929A573FE66}"/>
                  </a:ext>
                </a:extLst>
              </p:cNvPr>
              <p:cNvSpPr/>
              <p:nvPr/>
            </p:nvSpPr>
            <p:spPr>
              <a:xfrm>
                <a:off x="5886157" y="5372811"/>
                <a:ext cx="45719" cy="4571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61DFF30-991D-4FAA-97FF-0F98A0C2D864}"/>
                </a:ext>
              </a:extLst>
            </p:cNvPr>
            <p:cNvSpPr txBox="1"/>
            <p:nvPr/>
          </p:nvSpPr>
          <p:spPr>
            <a:xfrm>
              <a:off x="4922992" y="5361160"/>
              <a:ext cx="552079" cy="304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(32)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747DDC-36EF-4AEC-A55F-5606AE9C2881}"/>
                </a:ext>
              </a:extLst>
            </p:cNvPr>
            <p:cNvSpPr txBox="1"/>
            <p:nvPr/>
          </p:nvSpPr>
          <p:spPr>
            <a:xfrm>
              <a:off x="9589583" y="5349741"/>
              <a:ext cx="508224" cy="304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(14)</a:t>
              </a:r>
            </a:p>
          </p:txBody>
        </p:sp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A30ADE5C-2D67-42EE-B871-B8CF4639779F}"/>
                </a:ext>
              </a:extLst>
            </p:cNvPr>
            <p:cNvSpPr/>
            <p:nvPr/>
          </p:nvSpPr>
          <p:spPr>
            <a:xfrm>
              <a:off x="4456561" y="5622956"/>
              <a:ext cx="841713" cy="304366"/>
            </a:xfrm>
            <a:prstGeom prst="wedgeRoundRectCallout">
              <a:avLst/>
            </a:prstGeom>
            <a:solidFill>
              <a:srgbClr val="2F53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Comment</a:t>
              </a:r>
            </a:p>
          </p:txBody>
        </p:sp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FA6F0F7-7369-4A4E-AFFC-16E8CA09CA80}"/>
                </a:ext>
              </a:extLst>
            </p:cNvPr>
            <p:cNvSpPr/>
            <p:nvPr/>
          </p:nvSpPr>
          <p:spPr>
            <a:xfrm>
              <a:off x="9141297" y="5622956"/>
              <a:ext cx="845182" cy="304366"/>
            </a:xfrm>
            <a:prstGeom prst="wedgeRoundRectCallout">
              <a:avLst/>
            </a:prstGeom>
            <a:solidFill>
              <a:srgbClr val="2F53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Comment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DA1C2A-E3F5-4507-AC87-9BD5C16526AB}"/>
                </a:ext>
              </a:extLst>
            </p:cNvPr>
            <p:cNvSpPr/>
            <p:nvPr/>
          </p:nvSpPr>
          <p:spPr>
            <a:xfrm>
              <a:off x="1601148" y="5541815"/>
              <a:ext cx="1193557" cy="276999"/>
            </a:xfrm>
            <a:prstGeom prst="rect">
              <a:avLst/>
            </a:prstGeom>
            <a:solidFill>
              <a:srgbClr val="CC3300"/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Order</a:t>
              </a:r>
            </a:p>
          </p:txBody>
        </p:sp>
      </p:grpSp>
      <p:sp>
        <p:nvSpPr>
          <p:cNvPr id="46" name="Footer Placeholder 45">
            <a:extLst>
              <a:ext uri="{FF2B5EF4-FFF2-40B4-BE49-F238E27FC236}">
                <a16:creationId xmlns:a16="http://schemas.microsoft.com/office/drawing/2014/main" id="{63345811-244C-4F7E-A573-60DB59C4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514" y="6450332"/>
            <a:ext cx="6297612" cy="365125"/>
          </a:xfrm>
        </p:spPr>
        <p:txBody>
          <a:bodyPr/>
          <a:lstStyle/>
          <a:p>
            <a:r>
              <a:rPr lang="en-US" dirty="0"/>
              <a:t>Mehdi Sheikh - Nov. 2020</a:t>
            </a:r>
          </a:p>
        </p:txBody>
      </p: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5DFC5CEF-70A1-4243-8DE9-63DFF7C3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0739" y="6520743"/>
            <a:ext cx="683339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58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378D-B82E-4813-9194-2C93CA9F1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Integration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F7AC5A-0EE1-4D27-8D91-37C5818AFB77}"/>
              </a:ext>
            </a:extLst>
          </p:cNvPr>
          <p:cNvGrpSpPr/>
          <p:nvPr/>
        </p:nvGrpSpPr>
        <p:grpSpPr>
          <a:xfrm>
            <a:off x="629339" y="1433147"/>
            <a:ext cx="8692658" cy="4943752"/>
            <a:chOff x="451342" y="314013"/>
            <a:chExt cx="10164815" cy="61112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A47798-B659-4E9C-A98F-66C6BD7285E9}"/>
                </a:ext>
              </a:extLst>
            </p:cNvPr>
            <p:cNvSpPr/>
            <p:nvPr/>
          </p:nvSpPr>
          <p:spPr>
            <a:xfrm>
              <a:off x="451342" y="314013"/>
              <a:ext cx="10164815" cy="6111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4940BE-C04D-4EC3-A4A6-2711820D41D9}"/>
                </a:ext>
              </a:extLst>
            </p:cNvPr>
            <p:cNvSpPr/>
            <p:nvPr/>
          </p:nvSpPr>
          <p:spPr>
            <a:xfrm>
              <a:off x="1011002" y="2230754"/>
              <a:ext cx="4391757" cy="3855429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DC60D1-77E9-451A-9E33-82D8B4A84A62}"/>
                </a:ext>
              </a:extLst>
            </p:cNvPr>
            <p:cNvSpPr/>
            <p:nvPr/>
          </p:nvSpPr>
          <p:spPr>
            <a:xfrm>
              <a:off x="5761337" y="2231325"/>
              <a:ext cx="4391757" cy="38554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189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9B37AF3-5DA2-4EA6-B501-4140C20A15C0}"/>
                </a:ext>
              </a:extLst>
            </p:cNvPr>
            <p:cNvSpPr/>
            <p:nvPr/>
          </p:nvSpPr>
          <p:spPr>
            <a:xfrm>
              <a:off x="513795" y="353577"/>
              <a:ext cx="10047803" cy="1635685"/>
            </a:xfrm>
            <a:prstGeom prst="rect">
              <a:avLst/>
            </a:prstGeom>
            <a:solidFill>
              <a:srgbClr val="FFC00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Online Pizza!</a:t>
              </a:r>
            </a:p>
          </p:txBody>
        </p:sp>
        <p:pic>
          <p:nvPicPr>
            <p:cNvPr id="8" name="Picture 2" descr="Free Pizza Clipart Png, Download Free Clip Art, Free Clip Art on Clipart  Library">
              <a:extLst>
                <a:ext uri="{FF2B5EF4-FFF2-40B4-BE49-F238E27FC236}">
                  <a16:creationId xmlns:a16="http://schemas.microsoft.com/office/drawing/2014/main" id="{3528D70A-C8FF-4007-9FDE-D63D435ACD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673818" y="2827936"/>
              <a:ext cx="2997568" cy="1861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0" descr="Download Pizza With Mushrooms Png Clipart - Pizza Clipart - Full Size PNG  Image - PNGkit">
              <a:extLst>
                <a:ext uri="{FF2B5EF4-FFF2-40B4-BE49-F238E27FC236}">
                  <a16:creationId xmlns:a16="http://schemas.microsoft.com/office/drawing/2014/main" id="{A728D9BC-9A1E-4D44-8A6E-EF6C19F624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7684" y="3066972"/>
              <a:ext cx="2801360" cy="1237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C46A0C-4C63-4634-A3B6-9B97A3E27C8E}"/>
                </a:ext>
              </a:extLst>
            </p:cNvPr>
            <p:cNvSpPr txBox="1"/>
            <p:nvPr/>
          </p:nvSpPr>
          <p:spPr>
            <a:xfrm>
              <a:off x="1309499" y="2389587"/>
              <a:ext cx="2611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Vegetarian Pizza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F19234-F443-43DA-86ED-7BF89544942B}"/>
                </a:ext>
              </a:extLst>
            </p:cNvPr>
            <p:cNvSpPr txBox="1"/>
            <p:nvPr/>
          </p:nvSpPr>
          <p:spPr>
            <a:xfrm>
              <a:off x="6152595" y="2409340"/>
              <a:ext cx="2611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Peperoni Pizza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F7DEF2-7DB8-4B02-A9B3-EBC8AFE158EF}"/>
                </a:ext>
              </a:extLst>
            </p:cNvPr>
            <p:cNvSpPr txBox="1"/>
            <p:nvPr/>
          </p:nvSpPr>
          <p:spPr>
            <a:xfrm>
              <a:off x="4146486" y="2435753"/>
              <a:ext cx="997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140 NOK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128FE1-DD00-413F-B3CF-6DF98D4F8F19}"/>
                </a:ext>
              </a:extLst>
            </p:cNvPr>
            <p:cNvSpPr txBox="1"/>
            <p:nvPr/>
          </p:nvSpPr>
          <p:spPr>
            <a:xfrm>
              <a:off x="8989581" y="2435753"/>
              <a:ext cx="8479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200 NOK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AE4BC08-4F2D-417C-8F11-5BA809DC3D32}"/>
                </a:ext>
              </a:extLst>
            </p:cNvPr>
            <p:cNvSpPr/>
            <p:nvPr/>
          </p:nvSpPr>
          <p:spPr>
            <a:xfrm>
              <a:off x="2837895" y="5225106"/>
              <a:ext cx="973015" cy="2259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5ED2DB5-037D-4D24-BC35-FD8FC2ABB7A2}"/>
                </a:ext>
              </a:extLst>
            </p:cNvPr>
            <p:cNvGrpSpPr/>
            <p:nvPr/>
          </p:nvGrpSpPr>
          <p:grpSpPr>
            <a:xfrm>
              <a:off x="4518695" y="5471147"/>
              <a:ext cx="446647" cy="52468"/>
              <a:chOff x="2545373" y="5053870"/>
              <a:chExt cx="446647" cy="52468"/>
            </a:xfrm>
          </p:grpSpPr>
          <p:sp>
            <p:nvSpPr>
              <p:cNvPr id="41" name="Star: 5 Points 40">
                <a:extLst>
                  <a:ext uri="{FF2B5EF4-FFF2-40B4-BE49-F238E27FC236}">
                    <a16:creationId xmlns:a16="http://schemas.microsoft.com/office/drawing/2014/main" id="{C30120AA-839E-4ACE-B6FB-20F05E21771D}"/>
                  </a:ext>
                </a:extLst>
              </p:cNvPr>
              <p:cNvSpPr/>
              <p:nvPr/>
            </p:nvSpPr>
            <p:spPr>
              <a:xfrm>
                <a:off x="2545373" y="5054537"/>
                <a:ext cx="45719" cy="509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Star: 5 Points 41">
                <a:extLst>
                  <a:ext uri="{FF2B5EF4-FFF2-40B4-BE49-F238E27FC236}">
                    <a16:creationId xmlns:a16="http://schemas.microsoft.com/office/drawing/2014/main" id="{4F9C13B1-2CEB-4FEE-9B6D-11389F2E073E}"/>
                  </a:ext>
                </a:extLst>
              </p:cNvPr>
              <p:cNvSpPr/>
              <p:nvPr/>
            </p:nvSpPr>
            <p:spPr>
              <a:xfrm>
                <a:off x="2675205" y="5054537"/>
                <a:ext cx="45719" cy="509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Star: 5 Points 42">
                <a:extLst>
                  <a:ext uri="{FF2B5EF4-FFF2-40B4-BE49-F238E27FC236}">
                    <a16:creationId xmlns:a16="http://schemas.microsoft.com/office/drawing/2014/main" id="{E6F592CF-458C-4893-BF59-E5BE2F8F8DA8}"/>
                  </a:ext>
                </a:extLst>
              </p:cNvPr>
              <p:cNvSpPr/>
              <p:nvPr/>
            </p:nvSpPr>
            <p:spPr>
              <a:xfrm>
                <a:off x="2816469" y="5053870"/>
                <a:ext cx="45719" cy="509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Star: 5 Points 43">
                <a:extLst>
                  <a:ext uri="{FF2B5EF4-FFF2-40B4-BE49-F238E27FC236}">
                    <a16:creationId xmlns:a16="http://schemas.microsoft.com/office/drawing/2014/main" id="{843D25C9-C033-4DD9-AC48-4483281E1AC6}"/>
                  </a:ext>
                </a:extLst>
              </p:cNvPr>
              <p:cNvSpPr/>
              <p:nvPr/>
            </p:nvSpPr>
            <p:spPr>
              <a:xfrm>
                <a:off x="2946301" y="5055372"/>
                <a:ext cx="45719" cy="509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A33ED42-A188-4C2E-82E9-0DA865E3F11C}"/>
                </a:ext>
              </a:extLst>
            </p:cNvPr>
            <p:cNvGrpSpPr/>
            <p:nvPr/>
          </p:nvGrpSpPr>
          <p:grpSpPr>
            <a:xfrm>
              <a:off x="9366185" y="5487861"/>
              <a:ext cx="446647" cy="52468"/>
              <a:chOff x="2545373" y="5053870"/>
              <a:chExt cx="446647" cy="52468"/>
            </a:xfrm>
          </p:grpSpPr>
          <p:sp>
            <p:nvSpPr>
              <p:cNvPr id="37" name="Star: 5 Points 36">
                <a:extLst>
                  <a:ext uri="{FF2B5EF4-FFF2-40B4-BE49-F238E27FC236}">
                    <a16:creationId xmlns:a16="http://schemas.microsoft.com/office/drawing/2014/main" id="{6951EE77-3E69-4D99-B310-2B6FE7E8507D}"/>
                  </a:ext>
                </a:extLst>
              </p:cNvPr>
              <p:cNvSpPr/>
              <p:nvPr/>
            </p:nvSpPr>
            <p:spPr>
              <a:xfrm>
                <a:off x="2545373" y="5054537"/>
                <a:ext cx="45719" cy="509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Star: 5 Points 37">
                <a:extLst>
                  <a:ext uri="{FF2B5EF4-FFF2-40B4-BE49-F238E27FC236}">
                    <a16:creationId xmlns:a16="http://schemas.microsoft.com/office/drawing/2014/main" id="{2A78DC85-6F94-49E6-86C1-912C2BBDABFE}"/>
                  </a:ext>
                </a:extLst>
              </p:cNvPr>
              <p:cNvSpPr/>
              <p:nvPr/>
            </p:nvSpPr>
            <p:spPr>
              <a:xfrm>
                <a:off x="2675205" y="5054537"/>
                <a:ext cx="45719" cy="509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Star: 5 Points 38">
                <a:extLst>
                  <a:ext uri="{FF2B5EF4-FFF2-40B4-BE49-F238E27FC236}">
                    <a16:creationId xmlns:a16="http://schemas.microsoft.com/office/drawing/2014/main" id="{6EFDE951-2DD7-4A0D-A1C4-B32B8D8C4AF6}"/>
                  </a:ext>
                </a:extLst>
              </p:cNvPr>
              <p:cNvSpPr/>
              <p:nvPr/>
            </p:nvSpPr>
            <p:spPr>
              <a:xfrm>
                <a:off x="2816469" y="5053870"/>
                <a:ext cx="45719" cy="509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Star: 5 Points 39">
                <a:extLst>
                  <a:ext uri="{FF2B5EF4-FFF2-40B4-BE49-F238E27FC236}">
                    <a16:creationId xmlns:a16="http://schemas.microsoft.com/office/drawing/2014/main" id="{5AE762BF-141D-4A5B-BB9A-0001E378A8BA}"/>
                  </a:ext>
                </a:extLst>
              </p:cNvPr>
              <p:cNvSpPr/>
              <p:nvPr/>
            </p:nvSpPr>
            <p:spPr>
              <a:xfrm>
                <a:off x="2946301" y="5055372"/>
                <a:ext cx="45719" cy="50966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CBCA69-D57E-424C-9C9F-3D39F47B634E}"/>
                </a:ext>
              </a:extLst>
            </p:cNvPr>
            <p:cNvSpPr/>
            <p:nvPr/>
          </p:nvSpPr>
          <p:spPr>
            <a:xfrm>
              <a:off x="6491591" y="5562569"/>
              <a:ext cx="1193557" cy="276999"/>
            </a:xfrm>
            <a:prstGeom prst="rect">
              <a:avLst/>
            </a:prstGeom>
            <a:solidFill>
              <a:srgbClr val="CC3300"/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Order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A39C79-CF09-4C1C-91ED-CFA0422130C5}"/>
                </a:ext>
              </a:extLst>
            </p:cNvPr>
            <p:cNvGrpSpPr/>
            <p:nvPr/>
          </p:nvGrpSpPr>
          <p:grpSpPr>
            <a:xfrm>
              <a:off x="6030602" y="5562569"/>
              <a:ext cx="369644" cy="276999"/>
              <a:chOff x="5631107" y="5305117"/>
              <a:chExt cx="369644" cy="27699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65C34C0-1BF7-4F7A-B9BB-DD3BDAFD14A4}"/>
                  </a:ext>
                </a:extLst>
              </p:cNvPr>
              <p:cNvSpPr/>
              <p:nvPr/>
            </p:nvSpPr>
            <p:spPr>
              <a:xfrm>
                <a:off x="5631107" y="5305117"/>
                <a:ext cx="369644" cy="27699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</a:t>
                </a:r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D9362AE7-CC67-473D-9089-CFE94120F35B}"/>
                  </a:ext>
                </a:extLst>
              </p:cNvPr>
              <p:cNvSpPr/>
              <p:nvPr/>
            </p:nvSpPr>
            <p:spPr>
              <a:xfrm rot="10800000">
                <a:off x="5888425" y="5477463"/>
                <a:ext cx="45719" cy="4571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B7360D0D-9960-4ACA-AC5F-9C0C48E8DE22}"/>
                  </a:ext>
                </a:extLst>
              </p:cNvPr>
              <p:cNvSpPr/>
              <p:nvPr/>
            </p:nvSpPr>
            <p:spPr>
              <a:xfrm>
                <a:off x="5886157" y="5372811"/>
                <a:ext cx="45719" cy="4571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94CB4DB-8862-427B-99F6-CE358C2B796F}"/>
                </a:ext>
              </a:extLst>
            </p:cNvPr>
            <p:cNvGrpSpPr/>
            <p:nvPr/>
          </p:nvGrpSpPr>
          <p:grpSpPr>
            <a:xfrm>
              <a:off x="1147391" y="5557289"/>
              <a:ext cx="369644" cy="276999"/>
              <a:chOff x="5631107" y="5305117"/>
              <a:chExt cx="369644" cy="276999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C91982B-7642-489C-9DB7-9E2BAAD4E3EF}"/>
                  </a:ext>
                </a:extLst>
              </p:cNvPr>
              <p:cNvSpPr/>
              <p:nvPr/>
            </p:nvSpPr>
            <p:spPr>
              <a:xfrm>
                <a:off x="5631107" y="5305117"/>
                <a:ext cx="369644" cy="27699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</a:t>
                </a:r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4406E1F3-4BBD-4DD0-93AC-4028525D94E9}"/>
                  </a:ext>
                </a:extLst>
              </p:cNvPr>
              <p:cNvSpPr/>
              <p:nvPr/>
            </p:nvSpPr>
            <p:spPr>
              <a:xfrm rot="10800000">
                <a:off x="5888425" y="5477463"/>
                <a:ext cx="45719" cy="4571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381A5635-973A-4CB2-9543-D929A573FE66}"/>
                  </a:ext>
                </a:extLst>
              </p:cNvPr>
              <p:cNvSpPr/>
              <p:nvPr/>
            </p:nvSpPr>
            <p:spPr>
              <a:xfrm>
                <a:off x="5886157" y="5372811"/>
                <a:ext cx="45719" cy="4571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61DFF30-991D-4FAA-97FF-0F98A0C2D864}"/>
                </a:ext>
              </a:extLst>
            </p:cNvPr>
            <p:cNvSpPr txBox="1"/>
            <p:nvPr/>
          </p:nvSpPr>
          <p:spPr>
            <a:xfrm>
              <a:off x="4922992" y="5361160"/>
              <a:ext cx="552079" cy="304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(32)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747DDC-36EF-4AEC-A55F-5606AE9C2881}"/>
                </a:ext>
              </a:extLst>
            </p:cNvPr>
            <p:cNvSpPr txBox="1"/>
            <p:nvPr/>
          </p:nvSpPr>
          <p:spPr>
            <a:xfrm>
              <a:off x="9767112" y="5390952"/>
              <a:ext cx="508224" cy="304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(14)</a:t>
              </a:r>
            </a:p>
          </p:txBody>
        </p:sp>
        <p:sp>
          <p:nvSpPr>
            <p:cNvPr id="22" name="Callout: Bent Line 21">
              <a:extLst>
                <a:ext uri="{FF2B5EF4-FFF2-40B4-BE49-F238E27FC236}">
                  <a16:creationId xmlns:a16="http://schemas.microsoft.com/office/drawing/2014/main" id="{E2F05908-5BA4-47DA-A3AA-EAA49E70DDB1}"/>
                </a:ext>
              </a:extLst>
            </p:cNvPr>
            <p:cNvSpPr/>
            <p:nvPr/>
          </p:nvSpPr>
          <p:spPr>
            <a:xfrm>
              <a:off x="9828578" y="4782055"/>
              <a:ext cx="733019" cy="591014"/>
            </a:xfrm>
            <a:prstGeom prst="borderCallout2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Rate Service</a:t>
              </a:r>
            </a:p>
          </p:txBody>
        </p:sp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A30ADE5C-2D67-42EE-B871-B8CF4639779F}"/>
                </a:ext>
              </a:extLst>
            </p:cNvPr>
            <p:cNvSpPr/>
            <p:nvPr/>
          </p:nvSpPr>
          <p:spPr>
            <a:xfrm>
              <a:off x="4456561" y="5622956"/>
              <a:ext cx="710161" cy="277000"/>
            </a:xfrm>
            <a:prstGeom prst="wedgeRoundRectCallout">
              <a:avLst/>
            </a:prstGeom>
            <a:solidFill>
              <a:srgbClr val="2F53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Comment</a:t>
              </a:r>
            </a:p>
          </p:txBody>
        </p:sp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FA6F0F7-7369-4A4E-AFFC-16E8CA09CA80}"/>
                </a:ext>
              </a:extLst>
            </p:cNvPr>
            <p:cNvSpPr/>
            <p:nvPr/>
          </p:nvSpPr>
          <p:spPr>
            <a:xfrm>
              <a:off x="9286579" y="5647689"/>
              <a:ext cx="720672" cy="289693"/>
            </a:xfrm>
            <a:prstGeom prst="wedgeRoundRectCallout">
              <a:avLst/>
            </a:prstGeom>
            <a:solidFill>
              <a:srgbClr val="2F53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Comment</a:t>
              </a:r>
            </a:p>
          </p:txBody>
        </p:sp>
        <p:sp>
          <p:nvSpPr>
            <p:cNvPr id="25" name="Callout: Bent Line 24">
              <a:extLst>
                <a:ext uri="{FF2B5EF4-FFF2-40B4-BE49-F238E27FC236}">
                  <a16:creationId xmlns:a16="http://schemas.microsoft.com/office/drawing/2014/main" id="{85C9AD74-20A3-4D7E-9841-7847B47D405E}"/>
                </a:ext>
              </a:extLst>
            </p:cNvPr>
            <p:cNvSpPr/>
            <p:nvPr/>
          </p:nvSpPr>
          <p:spPr>
            <a:xfrm>
              <a:off x="8245938" y="5259276"/>
              <a:ext cx="815266" cy="613946"/>
            </a:xfrm>
            <a:prstGeom prst="borderCallout2">
              <a:avLst>
                <a:gd name="adj1" fmla="val 44812"/>
                <a:gd name="adj2" fmla="val 100448"/>
                <a:gd name="adj3" fmla="val 87665"/>
                <a:gd name="adj4" fmla="val 111109"/>
                <a:gd name="adj5" fmla="val 91885"/>
                <a:gd name="adj6" fmla="val 12473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Comment Service</a:t>
              </a:r>
            </a:p>
          </p:txBody>
        </p:sp>
        <p:sp>
          <p:nvSpPr>
            <p:cNvPr id="26" name="Callout: Bent Line 25">
              <a:extLst>
                <a:ext uri="{FF2B5EF4-FFF2-40B4-BE49-F238E27FC236}">
                  <a16:creationId xmlns:a16="http://schemas.microsoft.com/office/drawing/2014/main" id="{A73B5759-B569-44CB-9C36-05E88BD9C8F7}"/>
                </a:ext>
              </a:extLst>
            </p:cNvPr>
            <p:cNvSpPr/>
            <p:nvPr/>
          </p:nvSpPr>
          <p:spPr>
            <a:xfrm>
              <a:off x="7080914" y="4782055"/>
              <a:ext cx="733020" cy="613946"/>
            </a:xfrm>
            <a:prstGeom prst="borderCallout2">
              <a:avLst>
                <a:gd name="adj1" fmla="val 44812"/>
                <a:gd name="adj2" fmla="val 100448"/>
                <a:gd name="adj3" fmla="val 87665"/>
                <a:gd name="adj4" fmla="val 111109"/>
                <a:gd name="adj5" fmla="val 132700"/>
                <a:gd name="adj6" fmla="val 92214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Order Service</a:t>
              </a:r>
            </a:p>
          </p:txBody>
        </p:sp>
        <p:sp>
          <p:nvSpPr>
            <p:cNvPr id="27" name="Callout: Bent Line 26">
              <a:extLst>
                <a:ext uri="{FF2B5EF4-FFF2-40B4-BE49-F238E27FC236}">
                  <a16:creationId xmlns:a16="http://schemas.microsoft.com/office/drawing/2014/main" id="{88194EB6-FF84-4CC7-BE03-767272431189}"/>
                </a:ext>
              </a:extLst>
            </p:cNvPr>
            <p:cNvSpPr/>
            <p:nvPr/>
          </p:nvSpPr>
          <p:spPr>
            <a:xfrm>
              <a:off x="5884830" y="4635778"/>
              <a:ext cx="837506" cy="613946"/>
            </a:xfrm>
            <a:prstGeom prst="borderCallout2">
              <a:avLst>
                <a:gd name="adj1" fmla="val 102095"/>
                <a:gd name="adj2" fmla="val 51270"/>
                <a:gd name="adj3" fmla="val 130628"/>
                <a:gd name="adj4" fmla="val 33744"/>
                <a:gd name="adj5" fmla="val 138428"/>
                <a:gd name="adj6" fmla="val 32241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Inventory Service</a:t>
              </a:r>
            </a:p>
          </p:txBody>
        </p:sp>
        <p:sp>
          <p:nvSpPr>
            <p:cNvPr id="28" name="Callout: Bent Line 27">
              <a:extLst>
                <a:ext uri="{FF2B5EF4-FFF2-40B4-BE49-F238E27FC236}">
                  <a16:creationId xmlns:a16="http://schemas.microsoft.com/office/drawing/2014/main" id="{19CB601E-E876-4A9B-AFEF-56D79F6DB9F1}"/>
                </a:ext>
              </a:extLst>
            </p:cNvPr>
            <p:cNvSpPr/>
            <p:nvPr/>
          </p:nvSpPr>
          <p:spPr>
            <a:xfrm>
              <a:off x="9882314" y="2287033"/>
              <a:ext cx="733020" cy="613946"/>
            </a:xfrm>
            <a:prstGeom prst="borderCallout2">
              <a:avLst>
                <a:gd name="adj1" fmla="val 102095"/>
                <a:gd name="adj2" fmla="val 51270"/>
                <a:gd name="adj3" fmla="val 123468"/>
                <a:gd name="adj4" fmla="val 60132"/>
                <a:gd name="adj5" fmla="val 170651"/>
                <a:gd name="adj6" fmla="val 705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Catalog Service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F6B22B7-4D4F-4904-8882-DBC58E6BA3F5}"/>
                </a:ext>
              </a:extLst>
            </p:cNvPr>
            <p:cNvSpPr/>
            <p:nvPr/>
          </p:nvSpPr>
          <p:spPr>
            <a:xfrm>
              <a:off x="5843099" y="1946728"/>
              <a:ext cx="4069672" cy="2588145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DA1C2A-E3F5-4507-AC87-9BD5C16526AB}"/>
                </a:ext>
              </a:extLst>
            </p:cNvPr>
            <p:cNvSpPr/>
            <p:nvPr/>
          </p:nvSpPr>
          <p:spPr>
            <a:xfrm>
              <a:off x="1601148" y="5541815"/>
              <a:ext cx="1193557" cy="276999"/>
            </a:xfrm>
            <a:prstGeom prst="rect">
              <a:avLst/>
            </a:prstGeom>
            <a:solidFill>
              <a:srgbClr val="CC3300"/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Order</a:t>
              </a:r>
            </a:p>
          </p:txBody>
        </p:sp>
      </p:grpSp>
      <p:sp>
        <p:nvSpPr>
          <p:cNvPr id="46" name="Footer Placeholder 45">
            <a:extLst>
              <a:ext uri="{FF2B5EF4-FFF2-40B4-BE49-F238E27FC236}">
                <a16:creationId xmlns:a16="http://schemas.microsoft.com/office/drawing/2014/main" id="{A445CC03-7C40-4A51-8CC7-708F1950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431660"/>
            <a:ext cx="6297612" cy="365125"/>
          </a:xfrm>
        </p:spPr>
        <p:txBody>
          <a:bodyPr/>
          <a:lstStyle/>
          <a:p>
            <a:r>
              <a:rPr lang="en-US" dirty="0"/>
              <a:t>Mehdi Sheikh - Nov. 2020</a:t>
            </a:r>
          </a:p>
        </p:txBody>
      </p: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0C2DF76A-35AF-4304-9B0D-B52AF594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9101" y="6540604"/>
            <a:ext cx="683339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362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DF7C8-E71C-4EC1-A92A-8685D59A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12A77-93DD-4992-B630-0FC4ED795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581" y="1764935"/>
            <a:ext cx="8844734" cy="461828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Microservice</a:t>
            </a:r>
          </a:p>
          <a:p>
            <a:pPr marL="457200" lvl="1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number of available products</a:t>
            </a:r>
          </a:p>
          <a:p>
            <a:pPr>
              <a:spcBef>
                <a:spcPts val="120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Catalog Microservice</a:t>
            </a:r>
          </a:p>
          <a:p>
            <a:pPr marL="400050" lvl="1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the information about products</a:t>
            </a:r>
          </a:p>
          <a:p>
            <a:pPr>
              <a:spcBef>
                <a:spcPts val="120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 Microservice</a:t>
            </a:r>
          </a:p>
          <a:p>
            <a:pPr marL="400050" lvl="1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the discount policies to be applied</a:t>
            </a:r>
          </a:p>
          <a:p>
            <a:pPr>
              <a:spcBef>
                <a:spcPts val="120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Microservice</a:t>
            </a:r>
          </a:p>
          <a:p>
            <a:pPr marL="400050" lvl="1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related to ordering process</a:t>
            </a:r>
          </a:p>
          <a:p>
            <a:pPr>
              <a:spcBef>
                <a:spcPts val="120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Microservice</a:t>
            </a:r>
          </a:p>
          <a:p>
            <a:pPr marL="400050" lvl="1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receipt for customers via Email</a:t>
            </a:r>
          </a:p>
          <a:p>
            <a:pPr>
              <a:spcBef>
                <a:spcPts val="120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Microservice</a:t>
            </a:r>
          </a:p>
          <a:p>
            <a:pPr marL="40005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and retrieving rating for each product</a:t>
            </a:r>
          </a:p>
          <a:p>
            <a:pPr>
              <a:spcBef>
                <a:spcPts val="120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 Microservice</a:t>
            </a:r>
          </a:p>
          <a:p>
            <a:pPr marL="40005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and retrieving comments about each product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372E5-DDDF-4EDB-82D6-8CC8565BA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581" y="6313924"/>
            <a:ext cx="6297612" cy="365125"/>
          </a:xfrm>
        </p:spPr>
        <p:txBody>
          <a:bodyPr/>
          <a:lstStyle/>
          <a:p>
            <a:r>
              <a:rPr lang="en-US" dirty="0"/>
              <a:t>Mehdi Sheikh - Nov.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9611B-43C6-404D-8D9A-D95C3D75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5686" y="6406243"/>
            <a:ext cx="683339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2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6420-01D8-4B46-9269-D36044AD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Components: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AA7D75-D50C-405A-A1A6-8D188D614BF0}"/>
              </a:ext>
            </a:extLst>
          </p:cNvPr>
          <p:cNvGrpSpPr/>
          <p:nvPr/>
        </p:nvGrpSpPr>
        <p:grpSpPr>
          <a:xfrm>
            <a:off x="602600" y="1499577"/>
            <a:ext cx="8243451" cy="4986643"/>
            <a:chOff x="1546784" y="338327"/>
            <a:chExt cx="9316288" cy="632764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F7BC9FB-1752-4A80-86F7-E37AE7EC2B33}"/>
                </a:ext>
              </a:extLst>
            </p:cNvPr>
            <p:cNvSpPr/>
            <p:nvPr/>
          </p:nvSpPr>
          <p:spPr>
            <a:xfrm>
              <a:off x="2571750" y="338327"/>
              <a:ext cx="8291322" cy="632764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A9FAF04-C183-4A9C-B673-E11F5F4BD55A}"/>
                </a:ext>
              </a:extLst>
            </p:cNvPr>
            <p:cNvSpPr/>
            <p:nvPr/>
          </p:nvSpPr>
          <p:spPr>
            <a:xfrm>
              <a:off x="2328565" y="1861607"/>
              <a:ext cx="571500" cy="272413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API Gateway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4DF4759-1BA8-4313-914C-DA87C34DD27D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566565" y="3223676"/>
              <a:ext cx="762000" cy="1"/>
            </a:xfrm>
            <a:prstGeom prst="straightConnector1">
              <a:avLst/>
            </a:prstGeom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18B3AB-EF19-4AED-9480-D662E862CD43}"/>
                </a:ext>
              </a:extLst>
            </p:cNvPr>
            <p:cNvSpPr/>
            <p:nvPr/>
          </p:nvSpPr>
          <p:spPr>
            <a:xfrm>
              <a:off x="5320269" y="1510706"/>
              <a:ext cx="3108960" cy="70180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Catalog Microservice</a:t>
              </a:r>
            </a:p>
            <a:p>
              <a:pPr algn="ctr"/>
              <a:endParaRPr lang="en-US" sz="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(Managing Products)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F1FA151-30FB-40BD-A4D4-8384B4EEF034}"/>
                </a:ext>
              </a:extLst>
            </p:cNvPr>
            <p:cNvSpPr/>
            <p:nvPr/>
          </p:nvSpPr>
          <p:spPr>
            <a:xfrm>
              <a:off x="5327889" y="4077761"/>
              <a:ext cx="3108960" cy="71521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Notification Microservice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(Mail)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8B5BFC5-41A4-4C4F-803C-FD4C7AD60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54281" y="1288166"/>
              <a:ext cx="1191906" cy="235876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48D00B-9B64-470F-936B-6F9230719F0E}"/>
                </a:ext>
              </a:extLst>
            </p:cNvPr>
            <p:cNvSpPr txBox="1"/>
            <p:nvPr/>
          </p:nvSpPr>
          <p:spPr>
            <a:xfrm>
              <a:off x="9591516" y="2155697"/>
              <a:ext cx="521748" cy="165222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Event Bus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21481D8-169B-494F-AD27-3DCCF2EB9122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8429229" y="1861607"/>
              <a:ext cx="832104" cy="52859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D9A07F7-B0E1-4747-96A9-73EC50C16B8B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8436849" y="3576728"/>
              <a:ext cx="816864" cy="858642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319D97-50E5-42CD-A803-CEDB120FD9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093" t="-518" r="4044" b="13415"/>
            <a:stretch/>
          </p:blipFill>
          <p:spPr>
            <a:xfrm>
              <a:off x="8605875" y="1907305"/>
              <a:ext cx="448332" cy="30520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D16F315-6F74-496A-A1F4-328D336DB7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093" t="-518" r="4044" b="13415"/>
            <a:stretch/>
          </p:blipFill>
          <p:spPr>
            <a:xfrm>
              <a:off x="8624925" y="3807919"/>
              <a:ext cx="448332" cy="305202"/>
            </a:xfrm>
            <a:prstGeom prst="rect">
              <a:avLst/>
            </a:prstGeom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8FF60A3-ACC7-4259-AA51-3B46D354C6B3}"/>
                </a:ext>
              </a:extLst>
            </p:cNvPr>
            <p:cNvSpPr/>
            <p:nvPr/>
          </p:nvSpPr>
          <p:spPr>
            <a:xfrm>
              <a:off x="5320269" y="4973516"/>
              <a:ext cx="3108960" cy="685141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Rate Microservice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CC9F789-96A3-41C7-A573-B20CA2426A86}"/>
                </a:ext>
              </a:extLst>
            </p:cNvPr>
            <p:cNvSpPr/>
            <p:nvPr/>
          </p:nvSpPr>
          <p:spPr>
            <a:xfrm>
              <a:off x="5320269" y="5836347"/>
              <a:ext cx="3108960" cy="685141"/>
            </a:xfrm>
            <a:prstGeom prst="roundRect">
              <a:avLst/>
            </a:prstGeom>
            <a:solidFill>
              <a:srgbClr val="FC082B"/>
            </a:solidFill>
            <a:ln>
              <a:solidFill>
                <a:srgbClr val="FC08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Comment Microservice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8198699-82E9-45CE-AF64-D477EFA430D8}"/>
                </a:ext>
              </a:extLst>
            </p:cNvPr>
            <p:cNvSpPr/>
            <p:nvPr/>
          </p:nvSpPr>
          <p:spPr>
            <a:xfrm>
              <a:off x="5327889" y="3181127"/>
              <a:ext cx="3108960" cy="783986"/>
            </a:xfrm>
            <a:prstGeom prst="roundRect">
              <a:avLst/>
            </a:prstGeom>
            <a:solidFill>
              <a:srgbClr val="9F9623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Order Microservice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09178E1-C3E2-4C12-98B8-DA5E2FEB37C1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2900065" y="1861607"/>
              <a:ext cx="2420204" cy="1362070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E661A44-A8F4-42B8-84FF-5F5DD817EFF8}"/>
                </a:ext>
              </a:extLst>
            </p:cNvPr>
            <p:cNvCxnSpPr>
              <a:cxnSpLocks/>
              <a:stCxn id="5" idx="3"/>
              <a:endCxn id="17" idx="1"/>
            </p:cNvCxnSpPr>
            <p:nvPr/>
          </p:nvCxnSpPr>
          <p:spPr>
            <a:xfrm>
              <a:off x="2900065" y="3223677"/>
              <a:ext cx="2427824" cy="349443"/>
            </a:xfrm>
            <a:prstGeom prst="straightConnector1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9C56FA0-5B9E-4F79-BFC5-D911DC2D67D1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8436849" y="3127256"/>
              <a:ext cx="824484" cy="445864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0D5B02A-CC87-4CD5-B2D4-DB7358FB18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093" t="-518" r="4044" b="13415"/>
            <a:stretch/>
          </p:blipFill>
          <p:spPr>
            <a:xfrm>
              <a:off x="8605875" y="3197587"/>
              <a:ext cx="448332" cy="305202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76995C2-5C22-4ADC-80D8-1EA9E4487D06}"/>
                </a:ext>
              </a:extLst>
            </p:cNvPr>
            <p:cNvCxnSpPr>
              <a:cxnSpLocks/>
              <a:stCxn id="5" idx="3"/>
              <a:endCxn id="15" idx="1"/>
            </p:cNvCxnSpPr>
            <p:nvPr/>
          </p:nvCxnSpPr>
          <p:spPr>
            <a:xfrm>
              <a:off x="2900065" y="3223677"/>
              <a:ext cx="2420204" cy="2092410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C131394-1209-4E53-91EA-EE59E042FA88}"/>
                </a:ext>
              </a:extLst>
            </p:cNvPr>
            <p:cNvCxnSpPr>
              <a:cxnSpLocks/>
              <a:stCxn id="5" idx="3"/>
              <a:endCxn id="16" idx="1"/>
            </p:cNvCxnSpPr>
            <p:nvPr/>
          </p:nvCxnSpPr>
          <p:spPr>
            <a:xfrm>
              <a:off x="2900065" y="3223677"/>
              <a:ext cx="2420204" cy="2955241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3E60C84-1CBF-477B-AB67-8E339A25B0E0}"/>
                </a:ext>
              </a:extLst>
            </p:cNvPr>
            <p:cNvSpPr/>
            <p:nvPr/>
          </p:nvSpPr>
          <p:spPr>
            <a:xfrm>
              <a:off x="5327889" y="2376726"/>
              <a:ext cx="3108960" cy="701801"/>
            </a:xfrm>
            <a:prstGeom prst="roundRect">
              <a:avLst/>
            </a:prstGeom>
            <a:solidFill>
              <a:srgbClr val="E4FA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Discount Microservice</a:t>
              </a:r>
            </a:p>
            <a:p>
              <a:pPr algn="ctr"/>
              <a:endParaRPr lang="en-US" sz="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(Managing discount)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3F2A78B-0701-4743-853F-A422A6F89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4469" y="2616330"/>
              <a:ext cx="829025" cy="9085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C71B236-C774-45F6-BB15-6B2FA55164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093" t="-518" r="4044" b="13415"/>
            <a:stretch/>
          </p:blipFill>
          <p:spPr>
            <a:xfrm>
              <a:off x="8616405" y="2494875"/>
              <a:ext cx="448332" cy="305202"/>
            </a:xfrm>
            <a:prstGeom prst="rect">
              <a:avLst/>
            </a:prstGeom>
          </p:spPr>
        </p:pic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DCE8CB18-A453-4ACC-BFE5-11DAB47EE903}"/>
                </a:ext>
              </a:extLst>
            </p:cNvPr>
            <p:cNvSpPr/>
            <p:nvPr/>
          </p:nvSpPr>
          <p:spPr>
            <a:xfrm>
              <a:off x="1746691" y="982114"/>
              <a:ext cx="1752261" cy="799942"/>
            </a:xfrm>
            <a:prstGeom prst="wedgeEllipseCallout">
              <a:avLst>
                <a:gd name="adj1" fmla="val 2803"/>
                <a:gd name="adj2" fmla="val 63587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Authentication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AED831C-5815-426B-9927-F40184F476C7}"/>
                </a:ext>
              </a:extLst>
            </p:cNvPr>
            <p:cNvCxnSpPr>
              <a:cxnSpLocks/>
              <a:stCxn id="5" idx="3"/>
              <a:endCxn id="24" idx="1"/>
            </p:cNvCxnSpPr>
            <p:nvPr/>
          </p:nvCxnSpPr>
          <p:spPr>
            <a:xfrm flipV="1">
              <a:off x="2900065" y="2727627"/>
              <a:ext cx="2427824" cy="496050"/>
            </a:xfrm>
            <a:prstGeom prst="straightConnector1">
              <a:avLst/>
            </a:prstGeom>
            <a:ln w="19050">
              <a:solidFill>
                <a:srgbClr val="FC082B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1A6870A-2785-424E-9A70-F8D66F061A65}"/>
                </a:ext>
              </a:extLst>
            </p:cNvPr>
            <p:cNvCxnSpPr>
              <a:cxnSpLocks/>
            </p:cNvCxnSpPr>
            <p:nvPr/>
          </p:nvCxnSpPr>
          <p:spPr>
            <a:xfrm>
              <a:off x="1546784" y="3536281"/>
              <a:ext cx="762000" cy="1"/>
            </a:xfrm>
            <a:prstGeom prst="straightConnector1">
              <a:avLst/>
            </a:prstGeom>
            <a:ln w="28575" cap="flat" cmpd="sng" algn="ctr">
              <a:solidFill>
                <a:srgbClr val="FC082B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30" name="Picture 2" descr="RabbitMQ Logo PNG Transparent – Brands Logos">
              <a:extLst>
                <a:ext uri="{FF2B5EF4-FFF2-40B4-BE49-F238E27FC236}">
                  <a16:creationId xmlns:a16="http://schemas.microsoft.com/office/drawing/2014/main" id="{B3F9B9F8-1931-4B69-AFEC-DEE2558E60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2008" y="4184965"/>
              <a:ext cx="756452" cy="801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99EB258-88D8-4362-B6CC-D4A471445D38}"/>
                </a:ext>
              </a:extLst>
            </p:cNvPr>
            <p:cNvSpPr/>
            <p:nvPr/>
          </p:nvSpPr>
          <p:spPr>
            <a:xfrm>
              <a:off x="5327889" y="631215"/>
              <a:ext cx="3108960" cy="701801"/>
            </a:xfrm>
            <a:prstGeom prst="roundRect">
              <a:avLst/>
            </a:prstGeom>
            <a:solidFill>
              <a:srgbClr val="FFFC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Inventory Microservice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627B04E-A654-49E6-9A77-25F82A779493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2900065" y="982115"/>
              <a:ext cx="2406312" cy="2241562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1F08272F-3EF5-4C84-89A6-F78267A9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9525" y="6453049"/>
            <a:ext cx="6297612" cy="365125"/>
          </a:xfrm>
        </p:spPr>
        <p:txBody>
          <a:bodyPr/>
          <a:lstStyle/>
          <a:p>
            <a:r>
              <a:rPr lang="en-US" dirty="0"/>
              <a:t>Mehdi Sheikh - Nov. 2020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C88DB27-A755-4DD9-9BC1-9D12BF45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1289" y="6453049"/>
            <a:ext cx="683339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4014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9C9C9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FFFFF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314</TotalTime>
  <Words>193</Words>
  <Application>Microsoft Office PowerPoint</Application>
  <PresentationFormat>Widescreen</PresentationFormat>
  <Paragraphs>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Times New Roman</vt:lpstr>
      <vt:lpstr>Trebuchet MS</vt:lpstr>
      <vt:lpstr>Wingdings 3</vt:lpstr>
      <vt:lpstr>Facet</vt:lpstr>
      <vt:lpstr> Online Pizza Ordering Application Suggested Architecture </vt:lpstr>
      <vt:lpstr>Service Integration</vt:lpstr>
      <vt:lpstr>Service Integration</vt:lpstr>
      <vt:lpstr>System Components</vt:lpstr>
      <vt:lpstr>System Components: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ordering service</dc:title>
  <dc:creator>Mehdi</dc:creator>
  <cp:lastModifiedBy>Seyed Mehdi Sheikholeslami</cp:lastModifiedBy>
  <cp:revision>25</cp:revision>
  <dcterms:created xsi:type="dcterms:W3CDTF">2020-11-05T16:53:08Z</dcterms:created>
  <dcterms:modified xsi:type="dcterms:W3CDTF">2020-11-05T23:54:34Z</dcterms:modified>
</cp:coreProperties>
</file>