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6" r:id="rId3"/>
    <p:sldId id="258" r:id="rId4"/>
    <p:sldId id="261" r:id="rId5"/>
    <p:sldId id="259" r:id="rId6"/>
    <p:sldId id="257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9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0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76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48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94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52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8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20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4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45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8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56478A-6B39-4749-9467-1191F46E2D4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F802-9DDB-4F4F-AD39-CBED854C4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57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VTF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65" y="1263536"/>
            <a:ext cx="11721818" cy="5095701"/>
          </a:xfrm>
        </p:spPr>
      </p:pic>
    </p:spTree>
    <p:extLst>
      <p:ext uri="{BB962C8B-B14F-4D97-AF65-F5344CB8AC3E}">
        <p14:creationId xmlns:p14="http://schemas.microsoft.com/office/powerpoint/2010/main" val="284460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</a:t>
            </a:r>
            <a:r>
              <a:rPr lang="fr-FR" dirty="0" err="1" smtClean="0"/>
              <a:t>Gestures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38" y="1690688"/>
            <a:ext cx="5237923" cy="4351338"/>
          </a:xfrm>
        </p:spPr>
      </p:pic>
    </p:spTree>
    <p:extLst>
      <p:ext uri="{BB962C8B-B14F-4D97-AF65-F5344CB8AC3E}">
        <p14:creationId xmlns:p14="http://schemas.microsoft.com/office/powerpoint/2010/main" val="366279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VTF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Va te faire Foot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1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VTF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99697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C’est un jeux d’arcade qui consiste a récupérer un maximum de point afin de marquer un but .</a:t>
            </a:r>
          </a:p>
          <a:p>
            <a:r>
              <a:rPr lang="fr-FR" dirty="0" smtClean="0"/>
              <a:t>On a la possibilité de « dribler » les joueur adverse en effectuant la bonne action lors du QTE .</a:t>
            </a:r>
          </a:p>
          <a:p>
            <a:r>
              <a:rPr lang="fr-FR" dirty="0" smtClean="0"/>
              <a:t>Au bout de 3 QTE louper </a:t>
            </a:r>
            <a:r>
              <a:rPr lang="fr-FR" dirty="0" smtClean="0">
                <a:solidFill>
                  <a:srgbClr val="FF0000"/>
                </a:solidFill>
              </a:rPr>
              <a:t>attention </a:t>
            </a:r>
            <a:r>
              <a:rPr lang="fr-FR" dirty="0" smtClean="0"/>
              <a:t>au carton 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VIE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53962"/>
            <a:ext cx="10515600" cy="4351338"/>
          </a:xfrm>
        </p:spPr>
        <p:txBody>
          <a:bodyPr/>
          <a:lstStyle/>
          <a:p>
            <a:r>
              <a:rPr lang="fr-FR" dirty="0" smtClean="0"/>
              <a:t>2 QTE manquer Carton </a:t>
            </a:r>
            <a:r>
              <a:rPr lang="fr-FR" dirty="0" smtClean="0">
                <a:solidFill>
                  <a:srgbClr val="FFC000"/>
                </a:solidFill>
              </a:rPr>
              <a:t>Jaune</a:t>
            </a:r>
          </a:p>
          <a:p>
            <a:r>
              <a:rPr lang="fr-FR" dirty="0" smtClean="0"/>
              <a:t>3em QTE manquer CARTON </a:t>
            </a:r>
            <a:r>
              <a:rPr lang="fr-FR" dirty="0" smtClean="0">
                <a:solidFill>
                  <a:srgbClr val="FF0000"/>
                </a:solidFill>
              </a:rPr>
              <a:t>ROUGE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495" y="1027906"/>
            <a:ext cx="15057694" cy="84865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68" y="2106362"/>
            <a:ext cx="12192000" cy="51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7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Action Possible 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6" y="2052638"/>
            <a:ext cx="8391524" cy="4195762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533" y="3560763"/>
            <a:ext cx="12192000" cy="6096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6064" y="3328988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8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 Vos adversaire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942" y="1690688"/>
            <a:ext cx="1942857" cy="2323809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" y="2119757"/>
            <a:ext cx="1460317" cy="16253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29" y="1922766"/>
            <a:ext cx="1152764" cy="18127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73" y="2020628"/>
            <a:ext cx="1329515" cy="17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98" y="1726067"/>
            <a:ext cx="8391524" cy="4195762"/>
          </a:xfrm>
        </p:spPr>
      </p:pic>
    </p:spTree>
    <p:extLst>
      <p:ext uri="{BB962C8B-B14F-4D97-AF65-F5344CB8AC3E}">
        <p14:creationId xmlns:p14="http://schemas.microsoft.com/office/powerpoint/2010/main" val="41999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NOTRE TERRAIN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76" y="1721072"/>
            <a:ext cx="3576271" cy="4351338"/>
          </a:xfrm>
        </p:spPr>
      </p:pic>
    </p:spTree>
    <p:extLst>
      <p:ext uri="{BB962C8B-B14F-4D97-AF65-F5344CB8AC3E}">
        <p14:creationId xmlns:p14="http://schemas.microsoft.com/office/powerpoint/2010/main" val="9502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Récupérer les coordonnée LEAP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67" y="2052638"/>
            <a:ext cx="7388042" cy="4195762"/>
          </a:xfrm>
        </p:spPr>
      </p:pic>
    </p:spTree>
    <p:extLst>
      <p:ext uri="{BB962C8B-B14F-4D97-AF65-F5344CB8AC3E}">
        <p14:creationId xmlns:p14="http://schemas.microsoft.com/office/powerpoint/2010/main" val="2978914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60</Words>
  <Application>Microsoft Office PowerPoint</Application>
  <PresentationFormat>Grand écran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VTF</vt:lpstr>
      <vt:lpstr>VTF Project</vt:lpstr>
      <vt:lpstr>VTF </vt:lpstr>
      <vt:lpstr>SYSTÈME DE VIE </vt:lpstr>
      <vt:lpstr>Action Possible </vt:lpstr>
      <vt:lpstr> Vos adversaire</vt:lpstr>
      <vt:lpstr>FIN</vt:lpstr>
      <vt:lpstr>NOTRE TERRAIN</vt:lpstr>
      <vt:lpstr>Récupérer les coordonnée LEAP</vt:lpstr>
      <vt:lpstr>Gestion des Gestures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VTF Project</dc:title>
  <dc:creator>Matthieu Jean-baptiste</dc:creator>
  <cp:lastModifiedBy>Matthieu Jean-baptiste</cp:lastModifiedBy>
  <cp:revision>6</cp:revision>
  <dcterms:created xsi:type="dcterms:W3CDTF">2019-03-22T12:50:42Z</dcterms:created>
  <dcterms:modified xsi:type="dcterms:W3CDTF">2019-03-22T13:44:44Z</dcterms:modified>
</cp:coreProperties>
</file>