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ClassicModels KPI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2025-02-04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This dashboard provides a comprehensive view of ClassicModels' KPIs, including sales performance, inventory levels, and operational metrics.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Customers by Total Sales</a:t>
            </a:r>
          </a:p>
        </p:txBody>
      </p:sp>
      <p:pic>
        <p:nvPicPr>
          <p:cNvPr id="3" name="Picture 2" descr="top_custom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Orders by Revenue</a:t>
            </a:r>
          </a:p>
        </p:txBody>
      </p:sp>
      <p:pic>
        <p:nvPicPr>
          <p:cNvPr id="3" name="Picture 2" descr="top_or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Most Profitable Products</a:t>
            </a:r>
          </a:p>
        </p:txBody>
      </p:sp>
      <p:pic>
        <p:nvPicPr>
          <p:cNvPr id="3" name="Picture 2" descr="top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by Product Category</a:t>
            </a:r>
          </a:p>
        </p:txBody>
      </p:sp>
      <p:pic>
        <p:nvPicPr>
          <p:cNvPr id="3" name="Picture 2" descr="stock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Chronological Sales Evolution</a:t>
            </a:r>
          </a:p>
        </p:txBody>
      </p:sp>
      <p:pic>
        <p:nvPicPr>
          <p:cNvPr id="3" name="Picture 2" descr="sales_ev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Sales per Employee</a:t>
            </a:r>
          </a:p>
        </p:txBody>
      </p:sp>
      <p:pic>
        <p:nvPicPr>
          <p:cNvPr id="3" name="Picture 2" descr="sales_per_employ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Fulfillment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The average fulfillment time is 3.76 days.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On-Time Delivery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The on-time delivery rate is 99.68%.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