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  <p:sldId id="284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älkommen" id="{E75E278A-FF0E-49A4-B170-79828D63BBAD}">
          <p14:sldIdLst>
            <p14:sldId id="256"/>
          </p14:sldIdLst>
        </p14:section>
        <p14:section name="Design, Morfning, Kommentera, Arbeta tillsammans, Berätta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  <p14:sldId id="284"/>
          </p14:sldIdLst>
        </p14:section>
        <p14:section name="Mer information" id="{2CC34DB2-6590-42C0-AD4B-A04C6060184E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139F2-D3EC-4B06-AC69-797D3DD6E23B}" v="6" dt="2024-12-04T17:36:08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1" autoAdjust="0"/>
    <p:restoredTop sz="94241" autoAdjust="0"/>
  </p:normalViewPr>
  <p:slideViewPr>
    <p:cSldViewPr snapToGrid="0">
      <p:cViewPr varScale="1">
        <p:scale>
          <a:sx n="90" d="100"/>
          <a:sy n="90" d="100"/>
        </p:scale>
        <p:origin x="16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15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ansari" userId="19b4f9c6d2485458" providerId="LiveId" clId="{F69139F2-D3EC-4B06-AC69-797D3DD6E23B}"/>
    <pc:docChg chg="custSel modSld modMainMaster">
      <pc:chgData name="mehdi ansari" userId="19b4f9c6d2485458" providerId="LiveId" clId="{F69139F2-D3EC-4B06-AC69-797D3DD6E23B}" dt="2024-12-04T19:45:04.289" v="89" actId="14100"/>
      <pc:docMkLst>
        <pc:docMk/>
      </pc:docMkLst>
      <pc:sldChg chg="modSp mod">
        <pc:chgData name="mehdi ansari" userId="19b4f9c6d2485458" providerId="LiveId" clId="{F69139F2-D3EC-4B06-AC69-797D3DD6E23B}" dt="2024-12-04T17:35:48.875" v="5" actId="1076"/>
        <pc:sldMkLst>
          <pc:docMk/>
          <pc:sldMk cId="2471807738" sldId="256"/>
        </pc:sldMkLst>
        <pc:spChg chg="mod">
          <ac:chgData name="mehdi ansari" userId="19b4f9c6d2485458" providerId="LiveId" clId="{F69139F2-D3EC-4B06-AC69-797D3DD6E23B}" dt="2024-12-04T17:35:48.875" v="5" actId="1076"/>
          <ac:spMkLst>
            <pc:docMk/>
            <pc:sldMk cId="2471807738" sldId="256"/>
            <ac:spMk id="2" creationId="{00000000-0000-0000-0000-000000000000}"/>
          </ac:spMkLst>
        </pc:spChg>
      </pc:sldChg>
      <pc:sldChg chg="modSp mod">
        <pc:chgData name="mehdi ansari" userId="19b4f9c6d2485458" providerId="LiveId" clId="{F69139F2-D3EC-4B06-AC69-797D3DD6E23B}" dt="2024-12-04T17:46:29.172" v="61" actId="12"/>
        <pc:sldMkLst>
          <pc:docMk/>
          <pc:sldMk cId="1328676004" sldId="257"/>
        </pc:sldMkLst>
        <pc:spChg chg="mod">
          <ac:chgData name="mehdi ansari" userId="19b4f9c6d2485458" providerId="LiveId" clId="{F69139F2-D3EC-4B06-AC69-797D3DD6E23B}" dt="2024-12-04T17:46:09.522" v="60" actId="1076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mehdi ansari" userId="19b4f9c6d2485458" providerId="LiveId" clId="{F69139F2-D3EC-4B06-AC69-797D3DD6E23B}" dt="2024-12-04T17:46:29.172" v="61" actId="12"/>
          <ac:spMkLst>
            <pc:docMk/>
            <pc:sldMk cId="1328676004" sldId="257"/>
            <ac:spMk id="4" creationId="{6CD0B024-84CD-D55C-1DDB-3F411902A3A2}"/>
          </ac:spMkLst>
        </pc:spChg>
        <pc:picChg chg="mod">
          <ac:chgData name="mehdi ansari" userId="19b4f9c6d2485458" providerId="LiveId" clId="{F69139F2-D3EC-4B06-AC69-797D3DD6E23B}" dt="2024-12-04T17:45:56.072" v="57" actId="1440"/>
          <ac:picMkLst>
            <pc:docMk/>
            <pc:sldMk cId="1328676004" sldId="257"/>
            <ac:picMk id="7" creationId="{A59DADC7-6935-D812-07EA-BFAB79BD8793}"/>
          </ac:picMkLst>
        </pc:picChg>
      </pc:sldChg>
      <pc:sldChg chg="modSp mod">
        <pc:chgData name="mehdi ansari" userId="19b4f9c6d2485458" providerId="LiveId" clId="{F69139F2-D3EC-4B06-AC69-797D3DD6E23B}" dt="2024-12-04T17:45:02.437" v="53" actId="14100"/>
        <pc:sldMkLst>
          <pc:docMk/>
          <pc:sldMk cId="3457616166" sldId="271"/>
        </pc:sldMkLst>
        <pc:spChg chg="mod">
          <ac:chgData name="mehdi ansari" userId="19b4f9c6d2485458" providerId="LiveId" clId="{F69139F2-D3EC-4B06-AC69-797D3DD6E23B}" dt="2024-12-04T17:45:02.437" v="53" actId="14100"/>
          <ac:spMkLst>
            <pc:docMk/>
            <pc:sldMk cId="3457616166" sldId="271"/>
            <ac:spMk id="8" creationId="{00000000-0000-0000-0000-000000000000}"/>
          </ac:spMkLst>
        </pc:spChg>
        <pc:spChg chg="mod">
          <ac:chgData name="mehdi ansari" userId="19b4f9c6d2485458" providerId="LiveId" clId="{F69139F2-D3EC-4B06-AC69-797D3DD6E23B}" dt="2024-12-04T17:44:48.030" v="52" actId="115"/>
          <ac:spMkLst>
            <pc:docMk/>
            <pc:sldMk cId="3457616166" sldId="271"/>
            <ac:spMk id="38" creationId="{00000000-0000-0000-0000-000000000000}"/>
          </ac:spMkLst>
        </pc:spChg>
      </pc:sldChg>
      <pc:sldChg chg="modSp mod">
        <pc:chgData name="mehdi ansari" userId="19b4f9c6d2485458" providerId="LiveId" clId="{F69139F2-D3EC-4B06-AC69-797D3DD6E23B}" dt="2024-12-04T19:45:04.289" v="89" actId="14100"/>
        <pc:sldMkLst>
          <pc:docMk/>
          <pc:sldMk cId="727668169" sldId="275"/>
        </pc:sldMkLst>
        <pc:spChg chg="mod">
          <ac:chgData name="mehdi ansari" userId="19b4f9c6d2485458" providerId="LiveId" clId="{F69139F2-D3EC-4B06-AC69-797D3DD6E23B}" dt="2024-12-04T17:47:11.623" v="65" actId="1076"/>
          <ac:spMkLst>
            <pc:docMk/>
            <pc:sldMk cId="727668169" sldId="275"/>
            <ac:spMk id="6" creationId="{00000000-0000-0000-0000-000000000000}"/>
          </ac:spMkLst>
        </pc:spChg>
        <pc:spChg chg="mod">
          <ac:chgData name="mehdi ansari" userId="19b4f9c6d2485458" providerId="LiveId" clId="{F69139F2-D3EC-4B06-AC69-797D3DD6E23B}" dt="2024-12-04T17:47:00.697" v="63" actId="255"/>
          <ac:spMkLst>
            <pc:docMk/>
            <pc:sldMk cId="727668169" sldId="275"/>
            <ac:spMk id="29" creationId="{00000000-0000-0000-0000-000000000000}"/>
          </ac:spMkLst>
        </pc:spChg>
        <pc:picChg chg="mod">
          <ac:chgData name="mehdi ansari" userId="19b4f9c6d2485458" providerId="LiveId" clId="{F69139F2-D3EC-4B06-AC69-797D3DD6E23B}" dt="2024-12-04T19:45:04.289" v="89" actId="14100"/>
          <ac:picMkLst>
            <pc:docMk/>
            <pc:sldMk cId="727668169" sldId="275"/>
            <ac:picMk id="13" creationId="{864DA711-C5CB-08A3-453F-75ED9DC75111}"/>
          </ac:picMkLst>
        </pc:picChg>
        <pc:picChg chg="mod">
          <ac:chgData name="mehdi ansari" userId="19b4f9c6d2485458" providerId="LiveId" clId="{F69139F2-D3EC-4B06-AC69-797D3DD6E23B}" dt="2024-12-04T17:47:20.732" v="66" actId="1440"/>
          <ac:picMkLst>
            <pc:docMk/>
            <pc:sldMk cId="727668169" sldId="275"/>
            <ac:picMk id="15" creationId="{6E6F60D5-C587-10D3-E92D-54FFC2D3EF7E}"/>
          </ac:picMkLst>
        </pc:picChg>
      </pc:sldChg>
      <pc:sldChg chg="modSp mod">
        <pc:chgData name="mehdi ansari" userId="19b4f9c6d2485458" providerId="LiveId" clId="{F69139F2-D3EC-4B06-AC69-797D3DD6E23B}" dt="2024-12-04T17:48:46.879" v="74" actId="14100"/>
        <pc:sldMkLst>
          <pc:docMk/>
          <pc:sldMk cId="1769326051" sldId="276"/>
        </pc:sldMkLst>
        <pc:spChg chg="mod">
          <ac:chgData name="mehdi ansari" userId="19b4f9c6d2485458" providerId="LiveId" clId="{F69139F2-D3EC-4B06-AC69-797D3DD6E23B}" dt="2024-12-04T17:48:46.879" v="74" actId="14100"/>
          <ac:spMkLst>
            <pc:docMk/>
            <pc:sldMk cId="1769326051" sldId="276"/>
            <ac:spMk id="5" creationId="{28511514-D215-0711-2434-9ADC78B6EE8A}"/>
          </ac:spMkLst>
        </pc:spChg>
        <pc:spChg chg="mod">
          <ac:chgData name="mehdi ansari" userId="19b4f9c6d2485458" providerId="LiveId" clId="{F69139F2-D3EC-4B06-AC69-797D3DD6E23B}" dt="2024-12-04T17:48:14.243" v="70" actId="20577"/>
          <ac:spMkLst>
            <pc:docMk/>
            <pc:sldMk cId="1769326051" sldId="276"/>
            <ac:spMk id="8" creationId="{00000000-0000-0000-0000-000000000000}"/>
          </ac:spMkLst>
        </pc:spChg>
        <pc:picChg chg="mod">
          <ac:chgData name="mehdi ansari" userId="19b4f9c6d2485458" providerId="LiveId" clId="{F69139F2-D3EC-4B06-AC69-797D3DD6E23B}" dt="2024-12-04T17:48:31.998" v="72" actId="14100"/>
          <ac:picMkLst>
            <pc:docMk/>
            <pc:sldMk cId="1769326051" sldId="276"/>
            <ac:picMk id="7" creationId="{9669B811-36C1-2BA9-FC12-ECA3E421575C}"/>
          </ac:picMkLst>
        </pc:picChg>
      </pc:sldChg>
      <pc:sldChg chg="modSp mod">
        <pc:chgData name="mehdi ansari" userId="19b4f9c6d2485458" providerId="LiveId" clId="{F69139F2-D3EC-4B06-AC69-797D3DD6E23B}" dt="2024-12-04T17:45:37.036" v="56" actId="1076"/>
        <pc:sldMkLst>
          <pc:docMk/>
          <pc:sldMk cId="1107001750" sldId="279"/>
        </pc:sldMkLst>
        <pc:spChg chg="mod">
          <ac:chgData name="mehdi ansari" userId="19b4f9c6d2485458" providerId="LiveId" clId="{F69139F2-D3EC-4B06-AC69-797D3DD6E23B}" dt="2024-12-04T17:45:37.036" v="56" actId="1076"/>
          <ac:spMkLst>
            <pc:docMk/>
            <pc:sldMk cId="1107001750" sldId="279"/>
            <ac:spMk id="4" creationId="{00000000-0000-0000-0000-000000000000}"/>
          </ac:spMkLst>
        </pc:spChg>
        <pc:spChg chg="mod">
          <ac:chgData name="mehdi ansari" userId="19b4f9c6d2485458" providerId="LiveId" clId="{F69139F2-D3EC-4B06-AC69-797D3DD6E23B}" dt="2024-12-04T17:40:00.112" v="29" actId="12"/>
          <ac:spMkLst>
            <pc:docMk/>
            <pc:sldMk cId="1107001750" sldId="279"/>
            <ac:spMk id="25" creationId="{00000000-0000-0000-0000-000000000000}"/>
          </ac:spMkLst>
        </pc:spChg>
        <pc:picChg chg="mod">
          <ac:chgData name="mehdi ansari" userId="19b4f9c6d2485458" providerId="LiveId" clId="{F69139F2-D3EC-4B06-AC69-797D3DD6E23B}" dt="2024-12-04T17:40:06.179" v="30" actId="1076"/>
          <ac:picMkLst>
            <pc:docMk/>
            <pc:sldMk cId="1107001750" sldId="279"/>
            <ac:picMk id="3" creationId="{0C525456-BFCD-116F-0368-8BB8C9285217}"/>
          </ac:picMkLst>
        </pc:picChg>
      </pc:sldChg>
      <pc:sldChg chg="modSp mod">
        <pc:chgData name="mehdi ansari" userId="19b4f9c6d2485458" providerId="LiveId" clId="{F69139F2-D3EC-4B06-AC69-797D3DD6E23B}" dt="2024-12-04T17:44:20.241" v="49" actId="115"/>
        <pc:sldMkLst>
          <pc:docMk/>
          <pc:sldMk cId="2596833607" sldId="280"/>
        </pc:sldMkLst>
        <pc:spChg chg="mod">
          <ac:chgData name="mehdi ansari" userId="19b4f9c6d2485458" providerId="LiveId" clId="{F69139F2-D3EC-4B06-AC69-797D3DD6E23B}" dt="2024-12-04T17:44:07.378" v="46" actId="27636"/>
          <ac:spMkLst>
            <pc:docMk/>
            <pc:sldMk cId="2596833607" sldId="280"/>
            <ac:spMk id="3" creationId="{00000000-0000-0000-0000-000000000000}"/>
          </ac:spMkLst>
        </pc:spChg>
        <pc:spChg chg="mod">
          <ac:chgData name="mehdi ansari" userId="19b4f9c6d2485458" providerId="LiveId" clId="{F69139F2-D3EC-4B06-AC69-797D3DD6E23B}" dt="2024-12-04T17:44:20.241" v="49" actId="115"/>
          <ac:spMkLst>
            <pc:docMk/>
            <pc:sldMk cId="2596833607" sldId="280"/>
            <ac:spMk id="9" creationId="{2EDFF8E8-6CE1-748F-9001-4E334465E62C}"/>
          </ac:spMkLst>
        </pc:spChg>
        <pc:picChg chg="mod">
          <ac:chgData name="mehdi ansari" userId="19b4f9c6d2485458" providerId="LiveId" clId="{F69139F2-D3EC-4B06-AC69-797D3DD6E23B}" dt="2024-12-04T17:42:21.758" v="40" actId="1440"/>
          <ac:picMkLst>
            <pc:docMk/>
            <pc:sldMk cId="2596833607" sldId="280"/>
            <ac:picMk id="19" creationId="{40EC3F9B-9822-2BB9-0B62-2F5D6ED3ECD1}"/>
          </ac:picMkLst>
        </pc:picChg>
      </pc:sldChg>
      <pc:sldChg chg="modSp mod">
        <pc:chgData name="mehdi ansari" userId="19b4f9c6d2485458" providerId="LiveId" clId="{F69139F2-D3EC-4B06-AC69-797D3DD6E23B}" dt="2024-12-04T17:46:41.994" v="62" actId="12"/>
        <pc:sldMkLst>
          <pc:docMk/>
          <pc:sldMk cId="958036878" sldId="281"/>
        </pc:sldMkLst>
        <pc:spChg chg="mod">
          <ac:chgData name="mehdi ansari" userId="19b4f9c6d2485458" providerId="LiveId" clId="{F69139F2-D3EC-4B06-AC69-797D3DD6E23B}" dt="2024-12-04T17:45:27.304" v="55" actId="1076"/>
          <ac:spMkLst>
            <pc:docMk/>
            <pc:sldMk cId="958036878" sldId="281"/>
            <ac:spMk id="3" creationId="{00000000-0000-0000-0000-000000000000}"/>
          </ac:spMkLst>
        </pc:spChg>
        <pc:spChg chg="mod">
          <ac:chgData name="mehdi ansari" userId="19b4f9c6d2485458" providerId="LiveId" clId="{F69139F2-D3EC-4B06-AC69-797D3DD6E23B}" dt="2024-12-04T17:46:41.994" v="62" actId="12"/>
          <ac:spMkLst>
            <pc:docMk/>
            <pc:sldMk cId="958036878" sldId="281"/>
            <ac:spMk id="4" creationId="{EDA848B0-4250-6340-123A-6F6FBEEBCA66}"/>
          </ac:spMkLst>
        </pc:spChg>
        <pc:picChg chg="mod">
          <ac:chgData name="mehdi ansari" userId="19b4f9c6d2485458" providerId="LiveId" clId="{F69139F2-D3EC-4B06-AC69-797D3DD6E23B}" dt="2024-12-04T17:41:39.248" v="37" actId="1440"/>
          <ac:picMkLst>
            <pc:docMk/>
            <pc:sldMk cId="958036878" sldId="281"/>
            <ac:picMk id="8" creationId="{DAAD60C2-D154-6F2B-EC57-CB663DB30018}"/>
          </ac:picMkLst>
        </pc:picChg>
        <pc:picChg chg="mod">
          <ac:chgData name="mehdi ansari" userId="19b4f9c6d2485458" providerId="LiveId" clId="{F69139F2-D3EC-4B06-AC69-797D3DD6E23B}" dt="2024-12-04T17:41:51.961" v="39" actId="1076"/>
          <ac:picMkLst>
            <pc:docMk/>
            <pc:sldMk cId="958036878" sldId="281"/>
            <ac:picMk id="12" creationId="{C2947397-5EAE-28B6-2152-5B806960A5BC}"/>
          </ac:picMkLst>
        </pc:picChg>
      </pc:sldChg>
      <pc:sldChg chg="modSp mod">
        <pc:chgData name="mehdi ansari" userId="19b4f9c6d2485458" providerId="LiveId" clId="{F69139F2-D3EC-4B06-AC69-797D3DD6E23B}" dt="2024-12-04T17:49:51.892" v="84" actId="14100"/>
        <pc:sldMkLst>
          <pc:docMk/>
          <pc:sldMk cId="2185235692" sldId="283"/>
        </pc:sldMkLst>
        <pc:spChg chg="mod">
          <ac:chgData name="mehdi ansari" userId="19b4f9c6d2485458" providerId="LiveId" clId="{F69139F2-D3EC-4B06-AC69-797D3DD6E23B}" dt="2024-12-04T17:49:51.892" v="84" actId="14100"/>
          <ac:spMkLst>
            <pc:docMk/>
            <pc:sldMk cId="2185235692" sldId="283"/>
            <ac:spMk id="2" creationId="{5A4D83BB-FE43-5C1B-5538-75764953B153}"/>
          </ac:spMkLst>
        </pc:spChg>
      </pc:sldChg>
      <pc:sldChg chg="modSp mod">
        <pc:chgData name="mehdi ansari" userId="19b4f9c6d2485458" providerId="LiveId" clId="{F69139F2-D3EC-4B06-AC69-797D3DD6E23B}" dt="2024-12-04T17:49:29.564" v="78" actId="1076"/>
        <pc:sldMkLst>
          <pc:docMk/>
          <pc:sldMk cId="2355828135" sldId="284"/>
        </pc:sldMkLst>
        <pc:spChg chg="mod">
          <ac:chgData name="mehdi ansari" userId="19b4f9c6d2485458" providerId="LiveId" clId="{F69139F2-D3EC-4B06-AC69-797D3DD6E23B}" dt="2024-12-04T17:49:29.564" v="78" actId="1076"/>
          <ac:spMkLst>
            <pc:docMk/>
            <pc:sldMk cId="2355828135" sldId="284"/>
            <ac:spMk id="2" creationId="{DF654A52-601B-27FF-B53A-B3BED59C1E56}"/>
          </ac:spMkLst>
        </pc:spChg>
        <pc:picChg chg="mod">
          <ac:chgData name="mehdi ansari" userId="19b4f9c6d2485458" providerId="LiveId" clId="{F69139F2-D3EC-4B06-AC69-797D3DD6E23B}" dt="2024-12-04T17:49:08.236" v="75" actId="1440"/>
          <ac:picMkLst>
            <pc:docMk/>
            <pc:sldMk cId="2355828135" sldId="284"/>
            <ac:picMk id="6" creationId="{E0E8318B-19D7-6576-DCC9-F0345825640E}"/>
          </ac:picMkLst>
        </pc:picChg>
      </pc:sldChg>
      <pc:sldMasterChg chg="addSp">
        <pc:chgData name="mehdi ansari" userId="19b4f9c6d2485458" providerId="LiveId" clId="{F69139F2-D3EC-4B06-AC69-797D3DD6E23B}" dt="2024-12-04T17:35:38.082" v="4"/>
        <pc:sldMasterMkLst>
          <pc:docMk/>
          <pc:sldMasterMk cId="138355884" sldId="2147483664"/>
        </pc:sldMasterMkLst>
        <pc:spChg chg="add">
          <ac:chgData name="mehdi ansari" userId="19b4f9c6d2485458" providerId="LiveId" clId="{F69139F2-D3EC-4B06-AC69-797D3DD6E23B}" dt="2024-12-04T17:35:38.082" v="4"/>
          <ac:spMkLst>
            <pc:docMk/>
            <pc:sldMasterMk cId="138355884" sldId="2147483664"/>
            <ac:spMk id="10" creationId="{C0F84A76-EC67-E836-5DEE-AF84D1F857D9}"/>
          </ac:spMkLst>
        </pc:spChg>
        <pc:cxnChg chg="add">
          <ac:chgData name="mehdi ansari" userId="19b4f9c6d2485458" providerId="LiveId" clId="{F69139F2-D3EC-4B06-AC69-797D3DD6E23B}" dt="2024-12-04T17:35:38.082" v="4"/>
          <ac:cxnSpMkLst>
            <pc:docMk/>
            <pc:sldMasterMk cId="138355884" sldId="2147483664"/>
            <ac:cxnSpMk id="11" creationId="{3404F2FB-9F03-ECDF-10F6-2FCC39469892}"/>
          </ac:cxnSpMkLst>
        </pc:cxnChg>
      </pc:sldMasterChg>
      <pc:sldMasterChg chg="addSp">
        <pc:chgData name="mehdi ansari" userId="19b4f9c6d2485458" providerId="LiveId" clId="{F69139F2-D3EC-4B06-AC69-797D3DD6E23B}" dt="2024-12-04T17:36:01.644" v="6"/>
        <pc:sldMasterMkLst>
          <pc:docMk/>
          <pc:sldMasterMk cId="1531495595" sldId="2147483679"/>
        </pc:sldMasterMkLst>
        <pc:spChg chg="add">
          <ac:chgData name="mehdi ansari" userId="19b4f9c6d2485458" providerId="LiveId" clId="{F69139F2-D3EC-4B06-AC69-797D3DD6E23B}" dt="2024-12-04T17:36:01.644" v="6"/>
          <ac:spMkLst>
            <pc:docMk/>
            <pc:sldMasterMk cId="1531495595" sldId="2147483679"/>
            <ac:spMk id="10" creationId="{46E3A7F6-2FB4-053D-C094-B5384C14D336}"/>
          </ac:spMkLst>
        </pc:spChg>
        <pc:cxnChg chg="add">
          <ac:chgData name="mehdi ansari" userId="19b4f9c6d2485458" providerId="LiveId" clId="{F69139F2-D3EC-4B06-AC69-797D3DD6E23B}" dt="2024-12-04T17:36:01.644" v="6"/>
          <ac:cxnSpMkLst>
            <pc:docMk/>
            <pc:sldMasterMk cId="1531495595" sldId="2147483679"/>
            <ac:cxnSpMk id="11" creationId="{FD7A919A-511B-035D-3538-510CFF9EED6A}"/>
          </ac:cxnSpMkLst>
        </pc:cxnChg>
      </pc:sldMasterChg>
      <pc:sldMasterChg chg="addSp">
        <pc:chgData name="mehdi ansari" userId="19b4f9c6d2485458" providerId="LiveId" clId="{F69139F2-D3EC-4B06-AC69-797D3DD6E23B}" dt="2024-12-04T17:36:03.042" v="7"/>
        <pc:sldMasterMkLst>
          <pc:docMk/>
          <pc:sldMasterMk cId="598962081" sldId="2147483694"/>
        </pc:sldMasterMkLst>
        <pc:spChg chg="add">
          <ac:chgData name="mehdi ansari" userId="19b4f9c6d2485458" providerId="LiveId" clId="{F69139F2-D3EC-4B06-AC69-797D3DD6E23B}" dt="2024-12-04T17:36:03.042" v="7"/>
          <ac:spMkLst>
            <pc:docMk/>
            <pc:sldMasterMk cId="598962081" sldId="2147483694"/>
            <ac:spMk id="10" creationId="{8E86EA09-1089-BEF7-CFEF-8E755195F362}"/>
          </ac:spMkLst>
        </pc:spChg>
        <pc:cxnChg chg="add">
          <ac:chgData name="mehdi ansari" userId="19b4f9c6d2485458" providerId="LiveId" clId="{F69139F2-D3EC-4B06-AC69-797D3DD6E23B}" dt="2024-12-04T17:36:03.042" v="7"/>
          <ac:cxnSpMkLst>
            <pc:docMk/>
            <pc:sldMasterMk cId="598962081" sldId="2147483694"/>
            <ac:cxnSpMk id="11" creationId="{EBB6F857-1201-3E99-A4CF-6BB2BB15BA40}"/>
          </ac:cxnSpMkLst>
        </pc:cxnChg>
      </pc:sldMasterChg>
      <pc:sldMasterChg chg="addSp">
        <pc:chgData name="mehdi ansari" userId="19b4f9c6d2485458" providerId="LiveId" clId="{F69139F2-D3EC-4B06-AC69-797D3DD6E23B}" dt="2024-12-04T17:36:05.425" v="9"/>
        <pc:sldMasterMkLst>
          <pc:docMk/>
          <pc:sldMasterMk cId="1582924131" sldId="2147483709"/>
        </pc:sldMasterMkLst>
        <pc:spChg chg="add">
          <ac:chgData name="mehdi ansari" userId="19b4f9c6d2485458" providerId="LiveId" clId="{F69139F2-D3EC-4B06-AC69-797D3DD6E23B}" dt="2024-12-04T17:36:05.425" v="9"/>
          <ac:spMkLst>
            <pc:docMk/>
            <pc:sldMasterMk cId="1582924131" sldId="2147483709"/>
            <ac:spMk id="10" creationId="{6955696A-40B4-1733-7CE0-5186B3FD15C7}"/>
          </ac:spMkLst>
        </pc:spChg>
        <pc:cxnChg chg="add">
          <ac:chgData name="mehdi ansari" userId="19b4f9c6d2485458" providerId="LiveId" clId="{F69139F2-D3EC-4B06-AC69-797D3DD6E23B}" dt="2024-12-04T17:36:05.425" v="9"/>
          <ac:cxnSpMkLst>
            <pc:docMk/>
            <pc:sldMasterMk cId="1582924131" sldId="2147483709"/>
            <ac:cxnSpMk id="11" creationId="{CA777A9D-A237-BB01-6FCE-58CBFEC84F51}"/>
          </ac:cxnSpMkLst>
        </pc:cxnChg>
      </pc:sldMasterChg>
      <pc:sldMasterChg chg="addSp">
        <pc:chgData name="mehdi ansari" userId="19b4f9c6d2485458" providerId="LiveId" clId="{F69139F2-D3EC-4B06-AC69-797D3DD6E23B}" dt="2024-12-04T17:36:06.882" v="10"/>
        <pc:sldMasterMkLst>
          <pc:docMk/>
          <pc:sldMasterMk cId="1368789353" sldId="2147483724"/>
        </pc:sldMasterMkLst>
        <pc:spChg chg="add">
          <ac:chgData name="mehdi ansari" userId="19b4f9c6d2485458" providerId="LiveId" clId="{F69139F2-D3EC-4B06-AC69-797D3DD6E23B}" dt="2024-12-04T17:36:06.882" v="10"/>
          <ac:spMkLst>
            <pc:docMk/>
            <pc:sldMasterMk cId="1368789353" sldId="2147483724"/>
            <ac:spMk id="10" creationId="{460213CC-2DDB-ACCC-B4B9-4BD113221079}"/>
          </ac:spMkLst>
        </pc:spChg>
        <pc:cxnChg chg="add">
          <ac:chgData name="mehdi ansari" userId="19b4f9c6d2485458" providerId="LiveId" clId="{F69139F2-D3EC-4B06-AC69-797D3DD6E23B}" dt="2024-12-04T17:36:06.882" v="10"/>
          <ac:cxnSpMkLst>
            <pc:docMk/>
            <pc:sldMasterMk cId="1368789353" sldId="2147483724"/>
            <ac:cxnSpMk id="11" creationId="{A31B07EE-2D52-24BB-875F-B23C68B121B5}"/>
          </ac:cxnSpMkLst>
        </pc:cxnChg>
      </pc:sldMasterChg>
      <pc:sldMasterChg chg="addSp">
        <pc:chgData name="mehdi ansari" userId="19b4f9c6d2485458" providerId="LiveId" clId="{F69139F2-D3EC-4B06-AC69-797D3DD6E23B}" dt="2024-12-04T17:36:08.471" v="11"/>
        <pc:sldMasterMkLst>
          <pc:docMk/>
          <pc:sldMasterMk cId="873908443" sldId="2147483739"/>
        </pc:sldMasterMkLst>
        <pc:spChg chg="add">
          <ac:chgData name="mehdi ansari" userId="19b4f9c6d2485458" providerId="LiveId" clId="{F69139F2-D3EC-4B06-AC69-797D3DD6E23B}" dt="2024-12-04T17:36:08.471" v="11"/>
          <ac:spMkLst>
            <pc:docMk/>
            <pc:sldMasterMk cId="873908443" sldId="2147483739"/>
            <ac:spMk id="10" creationId="{31E745FD-A160-2454-0B17-F445371174B8}"/>
          </ac:spMkLst>
        </pc:spChg>
        <pc:cxnChg chg="add">
          <ac:chgData name="mehdi ansari" userId="19b4f9c6d2485458" providerId="LiveId" clId="{F69139F2-D3EC-4B06-AC69-797D3DD6E23B}" dt="2024-12-04T17:36:08.471" v="11"/>
          <ac:cxnSpMkLst>
            <pc:docMk/>
            <pc:sldMasterMk cId="873908443" sldId="2147483739"/>
            <ac:cxnSpMk id="11" creationId="{52DA92F7-82C1-A2D5-AB77-39E67107E414}"/>
          </ac:cxnSpMkLst>
        </pc:cxn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42DEBB-D4C7-4E8F-A5CF-B9FB27E4F8AE}" type="datetime1">
              <a:rPr lang="sv-SE" smtClean="0"/>
              <a:t>2024-12-04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96DE0B-7927-4895-AC98-94682F43565E}" type="datetime1">
              <a:rPr lang="sv-SE" noProof="0" smtClean="0"/>
              <a:t>2024-12-04</a:t>
            </a:fld>
            <a:endParaRPr lang="sv-SE" noProof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12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743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1697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6440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236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261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42B5D0-3D3E-4F7B-AB5B-03F893AA6ED8}" type="datetime1">
              <a:rPr lang="sv-SE" noProof="0" smtClean="0"/>
              <a:t>2024-12-04</a:t>
            </a:fld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v-S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 rtl="0"/>
            <a:fld id="{9860EDB8-5305-433F-BE41-D7A86D811DB3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5986059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42B5D0-3D3E-4F7B-AB5B-03F893AA6ED8}" type="datetime1">
              <a:rPr lang="sv-SE" noProof="0" smtClean="0"/>
              <a:t>2024-12-04</a:t>
            </a:fld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v-S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8032447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42B5D0-3D3E-4F7B-AB5B-03F893AA6ED8}" type="datetime1">
              <a:rPr lang="sv-SE" noProof="0" smtClean="0"/>
              <a:t>2024-12-04</a:t>
            </a:fld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v-S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752303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ulär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sz="1800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4118033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ulär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sv-SE" sz="1800" noProof="0"/>
          </a:p>
        </p:txBody>
      </p:sp>
      <p:cxnSp>
        <p:nvCxnSpPr>
          <p:cNvPr id="12" name="Rak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Redigera format för bakgrundstext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Nivå två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Nivå tre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Nivå fyra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Nivå fem</a:t>
            </a:r>
          </a:p>
        </p:txBody>
      </p:sp>
      <p:sp>
        <p:nvSpPr>
          <p:cNvPr id="6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15349C14-F119-4EC4-AE2E-2EA7AE1750D1}" type="datetime1">
              <a:rPr lang="sv-SE" noProof="0" smtClean="0"/>
              <a:t>2024-12-04</a:t>
            </a:fld>
            <a:endParaRPr lang="sv-SE" noProof="0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8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552047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ulär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sz="1800" noProof="0"/>
          </a:p>
        </p:txBody>
      </p:sp>
      <p:sp>
        <p:nvSpPr>
          <p:cNvPr id="10" name="Rektangulär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sz="1800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Redigera format för bakgrundstext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Nivå två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Nivå tre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Nivå fyra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85363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42B5D0-3D3E-4F7B-AB5B-03F893AA6ED8}" type="datetime1">
              <a:rPr lang="sv-SE" noProof="0" smtClean="0"/>
              <a:t>2024-12-04</a:t>
            </a:fld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v-S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5567524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pPr rtl="0"/>
            <a:fld id="{8B42B5D0-3D3E-4F7B-AB5B-03F893AA6ED8}" type="datetime1">
              <a:rPr lang="sv-SE" noProof="0" smtClean="0"/>
              <a:t>2024-12-04</a:t>
            </a:fld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pPr rtl="0"/>
            <a:endParaRPr lang="sv-SE" noProof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rtl="0"/>
            <a:fld id="{9860EDB8-5305-433F-BE41-D7A86D811DB3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920113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42B5D0-3D3E-4F7B-AB5B-03F893AA6ED8}" type="datetime1">
              <a:rPr lang="sv-SE" noProof="0" smtClean="0"/>
              <a:t>2024-12-04</a:t>
            </a:fld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v-SE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0949010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42B5D0-3D3E-4F7B-AB5B-03F893AA6ED8}" type="datetime1">
              <a:rPr lang="sv-SE" noProof="0" smtClean="0"/>
              <a:t>2024-12-04</a:t>
            </a:fld>
            <a:endParaRPr lang="sv-SE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v-SE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6948396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42B5D0-3D3E-4F7B-AB5B-03F893AA6ED8}" type="datetime1">
              <a:rPr lang="sv-SE" noProof="0" smtClean="0"/>
              <a:t>2024-12-04</a:t>
            </a:fld>
            <a:endParaRPr lang="sv-SE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v-SE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5360930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42B5D0-3D3E-4F7B-AB5B-03F893AA6ED8}" type="datetime1">
              <a:rPr lang="sv-SE" noProof="0" smtClean="0"/>
              <a:t>2024-12-04</a:t>
            </a:fld>
            <a:endParaRPr lang="sv-SE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v-SE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9518817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42B5D0-3D3E-4F7B-AB5B-03F893AA6ED8}" type="datetime1">
              <a:rPr lang="sv-SE" noProof="0" smtClean="0"/>
              <a:t>2024-12-04</a:t>
            </a:fld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v-SE" noProof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40658688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42B5D0-3D3E-4F7B-AB5B-03F893AA6ED8}" type="datetime1">
              <a:rPr lang="sv-SE" noProof="0" smtClean="0"/>
              <a:t>2024-12-04</a:t>
            </a:fld>
            <a:endParaRPr lang="sv-SE" noProof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4674992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8B42B5D0-3D3E-4F7B-AB5B-03F893AA6ED8}" type="datetime1">
              <a:rPr lang="sv-SE" noProof="0" smtClean="0"/>
              <a:t>2024-12-04</a:t>
            </a:fld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sv-SE" noProof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9860EDB8-5305-433F-BE41-D7A86D811DB3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10" name="Rektangulär 6">
            <a:extLst>
              <a:ext uri="{FF2B5EF4-FFF2-40B4-BE49-F238E27FC236}">
                <a16:creationId xmlns:a16="http://schemas.microsoft.com/office/drawing/2014/main" id="{31E745FD-A160-2454-0B17-F445371174B8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sv-SE" sz="1800" noProof="0"/>
          </a:p>
        </p:txBody>
      </p:sp>
      <p:cxnSp>
        <p:nvCxnSpPr>
          <p:cNvPr id="11" name="Rak 7">
            <a:extLst>
              <a:ext uri="{FF2B5EF4-FFF2-40B4-BE49-F238E27FC236}">
                <a16:creationId xmlns:a16="http://schemas.microsoft.com/office/drawing/2014/main" id="{52DA92F7-82C1-A2D5-AB77-39E67107E414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0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146456"/>
            <a:ext cx="10515600" cy="2387600"/>
          </a:xfrm>
        </p:spPr>
        <p:txBody>
          <a:bodyPr rtlCol="0" anchor="ctr" anchorCtr="0">
            <a:normAutofit fontScale="90000"/>
          </a:bodyPr>
          <a:lstStyle/>
          <a:p>
            <a:pPr algn="ctr" rtl="0"/>
            <a:r>
              <a:rPr lang="sv-SE" sz="9600" b="1" dirty="0">
                <a:solidFill>
                  <a:schemeClr val="bg1"/>
                </a:solidFill>
                <a:latin typeface="Aptos Black" panose="020F0502020204030204" pitchFamily="34" charset="0"/>
              </a:rPr>
              <a:t>ETL PROJEKT</a:t>
            </a:r>
            <a:br>
              <a:rPr lang="sv-SE" sz="9600" b="1" dirty="0">
                <a:solidFill>
                  <a:schemeClr val="bg1"/>
                </a:solidFill>
                <a:latin typeface="Aptos Black" panose="020F0502020204030204" pitchFamily="34" charset="0"/>
              </a:rPr>
            </a:br>
            <a:r>
              <a:rPr lang="sv-SE" sz="9600" b="1" dirty="0">
                <a:solidFill>
                  <a:schemeClr val="bg1"/>
                </a:solidFill>
                <a:latin typeface="Aptos Black" panose="020F0502020204030204" pitchFamily="34" charset="0"/>
              </a:rPr>
              <a:t> </a:t>
            </a:r>
            <a:r>
              <a:rPr lang="sv-SE" sz="7200" b="0" i="0" dirty="0">
                <a:effectLst/>
                <a:latin typeface="gg sans"/>
              </a:rPr>
              <a:t>Projektredovisning: Dokumentation av Dataanalys med </a:t>
            </a:r>
            <a:r>
              <a:rPr lang="sv-SE" sz="7200" b="0" i="0" dirty="0" err="1">
                <a:effectLst/>
                <a:latin typeface="gg sans"/>
              </a:rPr>
              <a:t>Databricks</a:t>
            </a:r>
            <a:r>
              <a:rPr lang="sv-SE" sz="7200" b="0" i="0" dirty="0">
                <a:effectLst/>
                <a:latin typeface="gg sans"/>
              </a:rPr>
              <a:t> och Power BI</a:t>
            </a:r>
            <a:endParaRPr lang="sv-SE" sz="9600" b="1" dirty="0">
              <a:solidFill>
                <a:schemeClr val="bg1"/>
              </a:solidFill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4D83BB-FE43-5C1B-5538-75764953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536192"/>
            <a:ext cx="11238992" cy="640080"/>
          </a:xfrm>
        </p:spPr>
        <p:txBody>
          <a:bodyPr>
            <a:normAutofit/>
          </a:bodyPr>
          <a:lstStyle/>
          <a:p>
            <a:pPr algn="ctr"/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uppföjlning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planering:</a:t>
            </a:r>
          </a:p>
        </p:txBody>
      </p:sp>
      <p:pic>
        <p:nvPicPr>
          <p:cNvPr id="5" name="Bildobjekt 4" descr="En bild som visar text, skärmbild, programvara, Multimedieprogram&#10;&#10;Automatiskt genererad beskrivning">
            <a:extLst>
              <a:ext uri="{FF2B5EF4-FFF2-40B4-BE49-F238E27FC236}">
                <a16:creationId xmlns:a16="http://schemas.microsoft.com/office/drawing/2014/main" id="{956678F4-F447-AEB7-46DC-E38AB2EF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9" y="2400896"/>
            <a:ext cx="7586133" cy="41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3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/>
          <p:cNvSpPr>
            <a:spLocks noGrp="1"/>
          </p:cNvSpPr>
          <p:nvPr>
            <p:ph type="title"/>
          </p:nvPr>
        </p:nvSpPr>
        <p:spPr>
          <a:xfrm>
            <a:off x="648207" y="884134"/>
            <a:ext cx="10307660" cy="640080"/>
          </a:xfrm>
        </p:spPr>
        <p:txBody>
          <a:bodyPr rtlCol="0">
            <a:noAutofit/>
          </a:bodyPr>
          <a:lstStyle/>
          <a:p>
            <a:br>
              <a:rPr lang="sv-SE" sz="2000" b="1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2000" b="1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2000" b="1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2000" b="1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Projektredovisning: Dokumentation av Dataanalys med </a:t>
            </a:r>
            <a:r>
              <a:rPr lang="sv-SE" sz="2000" b="1" kern="100" dirty="0" err="1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sv-SE" sz="2000" b="1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och Power BI</a:t>
            </a:r>
            <a:r>
              <a:rPr lang="sv-SE" sz="2000" b="1" kern="100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sv-SE" sz="2000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v-SE" sz="2000" dirty="0">
              <a:latin typeface="Avenir Next LT Pro" panose="020B0504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Platshållare för innehåll 17"/>
          <p:cNvSpPr txBox="1">
            <a:spLocks/>
          </p:cNvSpPr>
          <p:nvPr/>
        </p:nvSpPr>
        <p:spPr>
          <a:xfrm>
            <a:off x="541610" y="1524708"/>
            <a:ext cx="4321704" cy="4928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v-SE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Förberedelse:</a:t>
            </a:r>
            <a:b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Projektet inleddes med en sökning efter relevanta </a:t>
            </a:r>
            <a:r>
              <a:rPr lang="sv-S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online. För att simulera verkliga </a:t>
            </a:r>
            <a:r>
              <a:rPr lang="sv-S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affärsdata</a:t>
            </a: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skapades ett slumpmässigt </a:t>
            </a:r>
            <a:r>
              <a:rPr lang="sv-S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försäljningsdataset</a:t>
            </a: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 hjälp av Visual Studio </a:t>
            </a:r>
            <a:r>
              <a:rPr lang="sv-S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(VS </a:t>
            </a:r>
            <a:r>
              <a:rPr lang="sv-S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Det valda datasetet inkluderar information om kunder, produkter och försäljning.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sv-S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v-SE" sz="1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sv-SE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SE" sz="1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sv-SE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Setup</a:t>
            </a:r>
            <a:endParaRPr lang="sv-SE" sz="1800" u="sng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v-SE" sz="1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sv-SE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-tjänst:</a:t>
            </a:r>
            <a:b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sv-S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-tjänst skapades i </a:t>
            </a:r>
            <a:r>
              <a:rPr lang="sv-S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Portal för att hantera dataanalys och bearbetning.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sv-S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Bildobjekt 5" descr="En bild som visar text, skärmbild, programvara, Datorikon&#10;&#10;Automatiskt genererad beskrivning">
            <a:extLst>
              <a:ext uri="{FF2B5EF4-FFF2-40B4-BE49-F238E27FC236}">
                <a16:creationId xmlns:a16="http://schemas.microsoft.com/office/drawing/2014/main" id="{673A981E-4680-92F8-688B-06B044DAA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799" y="3625439"/>
            <a:ext cx="5250941" cy="290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80473" y="636715"/>
            <a:ext cx="6877119" cy="640080"/>
          </a:xfrm>
        </p:spPr>
        <p:txBody>
          <a:bodyPr rtlCol="0"/>
          <a:lstStyle/>
          <a:p>
            <a:pPr rtl="0"/>
            <a:r>
              <a:rPr lang="sv-S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Cluster:</a:t>
            </a:r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Platshållare för innehåll 17"/>
          <p:cNvSpPr txBox="1">
            <a:spLocks/>
          </p:cNvSpPr>
          <p:nvPr/>
        </p:nvSpPr>
        <p:spPr>
          <a:xfrm>
            <a:off x="457201" y="1717957"/>
            <a:ext cx="3962400" cy="4869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</a:pPr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Ett kluster konfigurerades och startades i </a:t>
            </a:r>
            <a:r>
              <a:rPr lang="sv-S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för att möjliggöra körning av Spark-jobb.</a:t>
            </a:r>
            <a:endParaRPr lang="sv-S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Platshållare för innehåll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sv-SE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6" name="Platshållare för innehåll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endParaRPr lang="sv-SE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Platshållare för innehåll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sv-SE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Platshållare för innehåll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endParaRPr lang="sv-SE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0C525456-BFCD-116F-0368-8BB8C928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1" y="1475712"/>
            <a:ext cx="6771925" cy="4869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>
          <a:xfrm>
            <a:off x="521207" y="635847"/>
            <a:ext cx="6877119" cy="640080"/>
          </a:xfrm>
        </p:spPr>
        <p:txBody>
          <a:bodyPr rtlCol="0"/>
          <a:lstStyle/>
          <a:p>
            <a:pPr rtl="0"/>
            <a:r>
              <a:rPr lang="sv-SE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Workspace</a:t>
            </a:r>
            <a:r>
              <a:rPr lang="sv-S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och Notebook:</a:t>
            </a:r>
            <a:endParaRPr lang="sv-S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DA848B0-4250-6340-123A-6F6FBEEBCA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5870" y="1571074"/>
            <a:ext cx="4416552" cy="39776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arbetsyta (</a:t>
            </a:r>
            <a:r>
              <a:rPr lang="sv-S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workspace</a:t>
            </a: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skapades, och en notebook öppnades för att genomföra datahanterings- och analysuppgifter.</a:t>
            </a:r>
          </a:p>
          <a:p>
            <a:endParaRPr lang="sv-SE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DAAD60C2-D154-6F2B-EC57-CB663DB30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2724780"/>
            <a:ext cx="5056062" cy="3497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C2947397-5EAE-28B6-2152-5B806960A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731" y="2724779"/>
            <a:ext cx="5056062" cy="3497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>
          <a:xfrm>
            <a:off x="597407" y="795189"/>
            <a:ext cx="6877119" cy="640080"/>
          </a:xfrm>
        </p:spPr>
        <p:txBody>
          <a:bodyPr rtlCol="0">
            <a:normAutofit/>
          </a:bodyPr>
          <a:lstStyle/>
          <a:p>
            <a:r>
              <a:rPr lang="sv-S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Datahantering i </a:t>
            </a:r>
            <a:r>
              <a:rPr lang="sv-SE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sv-S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v-SE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EDFF8E8-6CE1-748F-9001-4E334465E62C}"/>
              </a:ext>
            </a:extLst>
          </p:cNvPr>
          <p:cNvSpPr txBox="1"/>
          <p:nvPr/>
        </p:nvSpPr>
        <p:spPr>
          <a:xfrm>
            <a:off x="474134" y="1320800"/>
            <a:ext cx="3937000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sv-SE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Överföring av data:</a:t>
            </a:r>
            <a:b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 genererade datasetet laddades upp till </a:t>
            </a:r>
            <a:r>
              <a:rPr lang="sv-S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och importerades till katalogen som tabeller.</a:t>
            </a:r>
          </a:p>
        </p:txBody>
      </p:sp>
      <p:pic>
        <p:nvPicPr>
          <p:cNvPr id="19" name="Bildobjekt 18" descr="En bild som visar text, skärmbild, nummer">
            <a:extLst>
              <a:ext uri="{FF2B5EF4-FFF2-40B4-BE49-F238E27FC236}">
                <a16:creationId xmlns:a16="http://schemas.microsoft.com/office/drawing/2014/main" id="{40EC3F9B-9822-2BB9-0B62-2F5D6ED3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62" y="1495846"/>
            <a:ext cx="6262225" cy="48372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6707" y="856827"/>
            <a:ext cx="6877119" cy="640080"/>
          </a:xfrm>
        </p:spPr>
        <p:txBody>
          <a:bodyPr rtlCol="0">
            <a:normAutofit/>
          </a:bodyPr>
          <a:lstStyle/>
          <a:p>
            <a:r>
              <a:rPr lang="sv-S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Bearbetning i Spark </a:t>
            </a:r>
            <a:r>
              <a:rPr lang="sv-SE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sv-S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v-SE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Platshållare för innehåll 17"/>
          <p:cNvSpPr txBox="1">
            <a:spLocks/>
          </p:cNvSpPr>
          <p:nvPr/>
        </p:nvSpPr>
        <p:spPr>
          <a:xfrm>
            <a:off x="1066039" y="4571824"/>
            <a:ext cx="2696774" cy="1475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sv-SE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latshållare för innehåll 17"/>
          <p:cNvSpPr txBox="1">
            <a:spLocks/>
          </p:cNvSpPr>
          <p:nvPr/>
        </p:nvSpPr>
        <p:spPr>
          <a:xfrm>
            <a:off x="4747855" y="4571824"/>
            <a:ext cx="2972455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sv-SE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Platshållare för innehåll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sv-SE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6CD0B024-84CD-D55C-1DDB-3F411902A3A2}"/>
              </a:ext>
            </a:extLst>
          </p:cNvPr>
          <p:cNvSpPr txBox="1"/>
          <p:nvPr/>
        </p:nvSpPr>
        <p:spPr>
          <a:xfrm>
            <a:off x="287867" y="1176867"/>
            <a:ext cx="5096933" cy="4026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sv-SE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sv-S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Datasetet laddades in i Spark </a:t>
            </a:r>
            <a:r>
              <a:rPr lang="sv-S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sv-S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och dess kolumner samt datatyper kontrollerades.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sv-S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Duplicerade rader och </a:t>
            </a:r>
            <a:r>
              <a:rPr lang="sv-S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sv-S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-värden rensades bort för att säkerställa datakvaliteten.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sv-S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 kolumner lades till för att berika datasetet med ytterligare information.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sv-S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Filtrering utfördes för att extrahera relevanta data.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sv-S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 bearbetade datasetet sparades som Delta-tabeller för vidare användning.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A59DADC7-6935-D812-07EA-BFAB79BD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406" y="1388534"/>
            <a:ext cx="4999061" cy="508312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>
          <a:xfrm>
            <a:off x="541609" y="621447"/>
            <a:ext cx="6877119" cy="640080"/>
          </a:xfrm>
        </p:spPr>
        <p:txBody>
          <a:bodyPr rtlCol="0"/>
          <a:lstStyle/>
          <a:p>
            <a:pPr rtl="0"/>
            <a:r>
              <a:rPr lang="sv-S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SQL-analys i </a:t>
            </a:r>
            <a:r>
              <a:rPr lang="sv-SE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sv-S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sv-S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Platshållare för innehåll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sv-S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Platshållare för innehåll 17"/>
          <p:cNvSpPr txBox="1">
            <a:spLocks/>
          </p:cNvSpPr>
          <p:nvPr/>
        </p:nvSpPr>
        <p:spPr>
          <a:xfrm>
            <a:off x="423332" y="1456265"/>
            <a:ext cx="4885267" cy="3852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v-S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SQL-frågor användes för att skapa insikter från de bearbetade tabellerna. Exempel på analyser inkluderar: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v-S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Aggregering av försäljningsdata för att identifiera trender och toppresterande produkter.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v-S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 av kundsegment baserat på köpmönster.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v-S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Användning av </a:t>
            </a:r>
            <a:r>
              <a:rPr lang="sv-SE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Hive-metastore</a:t>
            </a:r>
            <a:r>
              <a:rPr lang="sv-S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under databasen default för att lagra och hantera tabeller.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v-S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Tabellerna granskades för att säkerställa datakvalitet, och </a:t>
            </a:r>
            <a:r>
              <a:rPr lang="sv-SE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sv-S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-värden eller inkorrekta strängar uppdaterades och korrigerades.</a:t>
            </a:r>
          </a:p>
        </p:txBody>
      </p:sp>
      <p:sp>
        <p:nvSpPr>
          <p:cNvPr id="22" name="Platshållare för innehåll 17"/>
          <p:cNvSpPr txBox="1">
            <a:spLocks/>
          </p:cNvSpPr>
          <p:nvPr/>
        </p:nvSpPr>
        <p:spPr>
          <a:xfrm>
            <a:off x="1066039" y="3353185"/>
            <a:ext cx="2963036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endParaRPr lang="sv-SE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864DA711-C5CB-08A3-453F-75ED9DC75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42" y="4072466"/>
            <a:ext cx="6582925" cy="218946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5" name="Bildobjekt 14" descr="En bild som visar text, programvara, Teckensnitt, nummer&#10;&#10;Automatiskt genererad beskrivning">
            <a:extLst>
              <a:ext uri="{FF2B5EF4-FFF2-40B4-BE49-F238E27FC236}">
                <a16:creationId xmlns:a16="http://schemas.microsoft.com/office/drawing/2014/main" id="{6E6F60D5-C587-10D3-E92D-54FFC2D3E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955" y="1362995"/>
            <a:ext cx="6404123" cy="233164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/>
          <p:cNvSpPr>
            <a:spLocks noGrp="1"/>
          </p:cNvSpPr>
          <p:nvPr>
            <p:ph type="title"/>
          </p:nvPr>
        </p:nvSpPr>
        <p:spPr>
          <a:xfrm>
            <a:off x="538140" y="879857"/>
            <a:ext cx="6877119" cy="640080"/>
          </a:xfrm>
        </p:spPr>
        <p:txBody>
          <a:bodyPr rtlCol="0">
            <a:normAutofit fontScale="90000"/>
          </a:bodyPr>
          <a:lstStyle/>
          <a:p>
            <a:r>
              <a:rPr lang="sv-S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och visualisering i Power BI:</a:t>
            </a:r>
            <a:b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v-S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28511514-D215-0711-2434-9ADC78B6EE8A}"/>
              </a:ext>
            </a:extLst>
          </p:cNvPr>
          <p:cNvSpPr txBox="1"/>
          <p:nvPr/>
        </p:nvSpPr>
        <p:spPr>
          <a:xfrm>
            <a:off x="465667" y="1363133"/>
            <a:ext cx="3522133" cy="401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sv-S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uppdaterade tabellerna från </a:t>
            </a:r>
            <a:r>
              <a:rPr lang="sv-SE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sv-S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exporterades till Power BI.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sv-S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Power BI hanterades och transformerades </a:t>
            </a:r>
            <a:r>
              <a:rPr lang="sv-SE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datan</a:t>
            </a:r>
            <a:r>
              <a:rPr lang="sv-S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vidare under </a:t>
            </a:r>
            <a:r>
              <a:rPr lang="sv-SE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Data</a:t>
            </a:r>
            <a:r>
              <a:rPr lang="sv-S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sv-S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Interaktiva </a:t>
            </a:r>
            <a:r>
              <a:rPr lang="sv-SE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dashboards</a:t>
            </a:r>
            <a:r>
              <a:rPr lang="sv-S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och mätningar skapades för att visualisera: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sv-S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Försäljningstrender över tid.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sv-S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Produktprestanda per kategori.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sv-S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Kundbeteende och demografisk analys.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9669B811-36C1-2BA9-FC12-ECA3E4215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2499843"/>
            <a:ext cx="7391400" cy="407029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654A52-601B-27FF-B53A-B3BED59C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567486"/>
            <a:ext cx="6877119" cy="640080"/>
          </a:xfrm>
        </p:spPr>
        <p:txBody>
          <a:bodyPr>
            <a:normAutofit/>
          </a:bodyPr>
          <a:lstStyle/>
          <a:p>
            <a:r>
              <a:rPr lang="sv-S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Resultat och slutsats:</a:t>
            </a:r>
            <a:endParaRPr lang="sv-SE" sz="1800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0D671F77-D3E4-E207-2389-392B6D846B33}"/>
              </a:ext>
            </a:extLst>
          </p:cNvPr>
          <p:cNvSpPr txBox="1"/>
          <p:nvPr/>
        </p:nvSpPr>
        <p:spPr>
          <a:xfrm>
            <a:off x="521207" y="1396999"/>
            <a:ext cx="91307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Projektet lagt grunden för att utforska och analysera försäljningsdata med hjälp av moderna verktyg som </a:t>
            </a:r>
            <a:r>
              <a:rPr lang="sv-S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och Power BI. Bearbetade data har förvandlats till värdefulla insikter genom SQL-analys och visuella </a:t>
            </a:r>
            <a:r>
              <a:rPr lang="sv-S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dashboards</a:t>
            </a:r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Detta skapar möjligheter för bättre affärsbeslut baserat på datadrivna insikter.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E0E8318B-19D7-6576-DCC9-F03458256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99" y="2730479"/>
            <a:ext cx="6214533" cy="356003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5828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äslag">
  <a:themeElements>
    <a:clrScheme name="Träslag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räslag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äslag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TM03090434[[fn=Träslag]]</Template>
  <TotalTime>1337</TotalTime>
  <Words>394</Words>
  <Application>Microsoft Office PowerPoint</Application>
  <PresentationFormat>Bredbild</PresentationFormat>
  <Paragraphs>43</Paragraphs>
  <Slides>10</Slides>
  <Notes>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10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21" baseType="lpstr">
      <vt:lpstr>Aptos Black</vt:lpstr>
      <vt:lpstr>Avenir Next LT Pro</vt:lpstr>
      <vt:lpstr>Calibri</vt:lpstr>
      <vt:lpstr>gg sans</vt:lpstr>
      <vt:lpstr>Rockwell</vt:lpstr>
      <vt:lpstr>Rockwell Condensed</vt:lpstr>
      <vt:lpstr>Segoe UI</vt:lpstr>
      <vt:lpstr>Segoe UI Light</vt:lpstr>
      <vt:lpstr>Symbol</vt:lpstr>
      <vt:lpstr>Wingdings</vt:lpstr>
      <vt:lpstr>Träslag</vt:lpstr>
      <vt:lpstr>ETL PROJEKT  Projektredovisning: Dokumentation av Dataanalys med Databricks och Power BI</vt:lpstr>
      <vt:lpstr>   Projektredovisning: Dokumentation av Dataanalys med Databricks och Power BI: </vt:lpstr>
      <vt:lpstr>Cluster:</vt:lpstr>
      <vt:lpstr>Workspace och Notebook:</vt:lpstr>
      <vt:lpstr>Datahantering i Databricks: </vt:lpstr>
      <vt:lpstr>Bearbetning i Spark DataFrame: </vt:lpstr>
      <vt:lpstr>SQL-analys i Databricks:</vt:lpstr>
      <vt:lpstr>Export och visualisering i Power BI: </vt:lpstr>
      <vt:lpstr>Resultat och slutsats:</vt:lpstr>
      <vt:lpstr>Projekt uppföjlning och planering: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mehdi ansari</dc:creator>
  <cp:keywords/>
  <cp:lastModifiedBy>mehdi ansari</cp:lastModifiedBy>
  <cp:revision>1</cp:revision>
  <dcterms:created xsi:type="dcterms:W3CDTF">2024-12-03T21:21:45Z</dcterms:created>
  <dcterms:modified xsi:type="dcterms:W3CDTF">2024-12-04T19:45:10Z</dcterms:modified>
  <cp:version/>
</cp:coreProperties>
</file>