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2" r:id="rId4"/>
    <p:sldId id="258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0" autoAdjust="0"/>
  </p:normalViewPr>
  <p:slideViewPr>
    <p:cSldViewPr>
      <p:cViewPr>
        <p:scale>
          <a:sx n="75" d="100"/>
          <a:sy n="75" d="100"/>
        </p:scale>
        <p:origin x="-1507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4D543-1302-40E8-92DE-C9DB8A2E944B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6C916-CD35-4BD3-A162-7E12FEC2BB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6C916-CD35-4BD3-A162-7E12FEC2BB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6C916-CD35-4BD3-A162-7E12FEC2BB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C451AB0-91BC-40C6-9598-4BB0D18E8093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AUIC - EED - FYP Progress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148C63A8-F53B-4AF4-A9FD-CF4E0FC80FB5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06C2A5CA-3C8E-4C99-A3D8-FB49DC09822C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4BE010E6-EFE7-4A3F-8FF4-A9F48FDFB68A}" type="datetime1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smtClean="0"/>
              <a:t>AUIC - EED - FYP Progress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674A179E-7137-4A6D-A4E5-D92D7FE36030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8C34D011-1962-4E75-84E1-E9373F7E1EB6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E6401283-C37F-4F01-88C6-116D7FA0026A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1952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D282AC33-A00A-445F-AC95-829A9ADFF599}" type="datetime1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B3DE068F-1D4B-474F-8537-23380E0EFC28}" type="datetime1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44E11EFA-9F80-4A10-A8B9-3A86428EFB1A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6A1FC98A-B680-4AE8-8383-9861F3FD538B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/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441B-30D9-4760-9D14-F3E9D161CF47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AUIC - EED - FYP Progress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C015-28EB-4248-B6DA-0AF3C0ECC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b="1" dirty="0" smtClean="0"/>
              <a:t>Smart Emergency Rescue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6858000" cy="19812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Jawad Mehdi 	      AUIC-15SP-BSSE-0851</a:t>
            </a:r>
          </a:p>
          <a:p>
            <a:pPr algn="l"/>
            <a:r>
              <a:rPr lang="en-US" sz="2800" dirty="0" smtClean="0"/>
              <a:t>Raja </a:t>
            </a:r>
            <a:r>
              <a:rPr lang="en-US" sz="2800" dirty="0"/>
              <a:t>B</a:t>
            </a:r>
            <a:r>
              <a:rPr lang="en-US" sz="2800" dirty="0" smtClean="0"/>
              <a:t>adar bin </a:t>
            </a:r>
            <a:r>
              <a:rPr lang="en-US" sz="2800" dirty="0"/>
              <a:t>B</a:t>
            </a:r>
            <a:r>
              <a:rPr lang="en-US" sz="2800" dirty="0" smtClean="0"/>
              <a:t>abar   AUIC-15SP-BSSE-0894</a:t>
            </a:r>
          </a:p>
          <a:p>
            <a:pPr algn="l"/>
            <a:r>
              <a:rPr lang="en-US" sz="2800" dirty="0" smtClean="0"/>
              <a:t>Umar </a:t>
            </a:r>
            <a:r>
              <a:rPr lang="en-US" sz="2800" dirty="0"/>
              <a:t>B</a:t>
            </a:r>
            <a:r>
              <a:rPr lang="en-US" sz="2800" dirty="0" smtClean="0"/>
              <a:t>ilal                      AUIC-15SP-BSSE-0866</a:t>
            </a:r>
          </a:p>
          <a:p>
            <a:endParaRPr lang="en-US" sz="28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5334000"/>
            <a:ext cx="6400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52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Supervisor:	</a:t>
            </a:r>
            <a:r>
              <a:rPr lang="en-US" sz="3200" noProof="0" dirty="0" smtClean="0">
                <a:solidFill>
                  <a:srgbClr val="195230"/>
                </a:solidFill>
              </a:rPr>
              <a:t>Dr. Sidra Sultana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195230"/>
                </a:solidFill>
              </a:rPr>
              <a:t>Co supervisor:	Mr. Asad </a:t>
            </a:r>
            <a:r>
              <a:rPr lang="en-US" sz="3200" dirty="0">
                <a:solidFill>
                  <a:srgbClr val="195230"/>
                </a:solidFill>
              </a:rPr>
              <a:t>H</a:t>
            </a:r>
            <a:r>
              <a:rPr lang="en-US" sz="3200" dirty="0" smtClean="0">
                <a:solidFill>
                  <a:srgbClr val="195230"/>
                </a:solidFill>
              </a:rPr>
              <a:t>anif</a:t>
            </a:r>
            <a:endParaRPr lang="en-US" sz="3200" noProof="0" dirty="0" smtClean="0">
              <a:solidFill>
                <a:srgbClr val="19523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1952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9672"/>
            <a:ext cx="1676400" cy="717128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934200" y="228600"/>
            <a:ext cx="1905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cap="small" dirty="0" smtClean="0">
                <a:solidFill>
                  <a:srgbClr val="195230"/>
                </a:solidFill>
              </a:rPr>
              <a:t>Presentation</a:t>
            </a:r>
            <a:endParaRPr kumimoji="0" lang="en-US" sz="2400" b="0" i="0" u="none" strike="noStrike" kern="1200" cap="small" spc="0" normalizeH="0" noProof="0" dirty="0" smtClean="0">
              <a:ln>
                <a:noFill/>
              </a:ln>
              <a:solidFill>
                <a:srgbClr val="1952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76600" y="12954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Major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System Learning/Understanding</a:t>
            </a:r>
          </a:p>
          <a:p>
            <a:pPr algn="just"/>
            <a:r>
              <a:rPr lang="en-US" dirty="0" smtClean="0"/>
              <a:t>System DB Design and Development </a:t>
            </a:r>
          </a:p>
          <a:p>
            <a:pPr algn="just"/>
            <a:r>
              <a:rPr lang="en-US" dirty="0" smtClean="0"/>
              <a:t>Application Development</a:t>
            </a:r>
          </a:p>
          <a:p>
            <a:pPr algn="just"/>
            <a:r>
              <a:rPr lang="en-US" dirty="0" smtClean="0"/>
              <a:t>Frontend Development</a:t>
            </a:r>
          </a:p>
          <a:p>
            <a:pPr algn="just"/>
            <a:r>
              <a:rPr lang="en-US" dirty="0" smtClean="0"/>
              <a:t>API Development 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AUIC – CS/SE - FYP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System Learning/Understanding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AUIC – CS/SE - FYP Presentation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99693"/>
              </p:ext>
            </p:extLst>
          </p:nvPr>
        </p:nvGraphicFramePr>
        <p:xfrm>
          <a:off x="838200" y="1676400"/>
          <a:ext cx="7010400" cy="3962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010400"/>
              </a:tblGrid>
              <a:tr h="593272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Google map for emergency officer web portal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  <a:tr h="593272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multiple markers with ambulance icon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  <a:tr h="794655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simple movement of marker on web portal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  <a:tr h="794655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of web portal with firebase database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  <a:tr h="1186546">
                <a:tc>
                  <a:txBody>
                    <a:bodyPr/>
                    <a:lstStyle/>
                    <a:p>
                      <a:pPr marL="628650" marR="0" lvl="1" indent="-1714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 Android app which will show the driver current location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180" marR="671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4" indent="0">
              <a:buNone/>
            </a:pPr>
            <a:endParaRPr lang="en-US" sz="2800" dirty="0" smtClean="0"/>
          </a:p>
          <a:p>
            <a:pPr marL="1257300" lvl="4" indent="-342900"/>
            <a:endParaRPr lang="en-US" sz="2800" dirty="0" smtClean="0"/>
          </a:p>
          <a:p>
            <a:pPr marL="342900" lvl="2" indent="-342900"/>
            <a:endParaRPr lang="en-US" dirty="0" smtClean="0"/>
          </a:p>
          <a:p>
            <a:pPr marL="914400" lvl="2" indent="0" algn="ctr">
              <a:buNone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90585"/>
              </p:ext>
            </p:extLst>
          </p:nvPr>
        </p:nvGraphicFramePr>
        <p:xfrm>
          <a:off x="1219200" y="1523999"/>
          <a:ext cx="6553200" cy="386469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3200"/>
              </a:tblGrid>
              <a:tr h="604224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Saving current location in firebase database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3577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Showing the location of Mobile device location  on web portal of emergency officer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4224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Runtime movement of vehicles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4224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Changing of driver status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4224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User authentication by emergency officer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4224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800" dirty="0">
                          <a:effectLst/>
                        </a:rPr>
                        <a:t>Assigning task to driver by emergency officer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 smtClean="0"/>
          </a:p>
          <a:p>
            <a:endParaRPr lang="en-US" sz="4400" dirty="0"/>
          </a:p>
          <a:p>
            <a:pPr marL="1828800" lvl="4" indent="0">
              <a:buNone/>
            </a:pPr>
            <a:r>
              <a:rPr lang="en-US" sz="6600" dirty="0" smtClean="0">
                <a:solidFill>
                  <a:srgbClr val="00B0F0"/>
                </a:solidFill>
                <a:latin typeface="Brush Script MT" pitchFamily="66" charset="0"/>
              </a:rPr>
              <a:t>Video Demo…</a:t>
            </a:r>
            <a:endParaRPr lang="en-US" sz="4800" dirty="0">
              <a:solidFill>
                <a:srgbClr val="00B0F0"/>
              </a:solidFill>
              <a:latin typeface="Brush Script MT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AUIC - EED - FYP Progress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9C015-28EB-4248-B6DA-0AF3C0ECC7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137</Words>
  <Application>Microsoft Office PowerPoint</Application>
  <PresentationFormat>On-screen Show (4:3)</PresentationFormat>
  <Paragraphs>41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Smart Emergency Rescue</vt:lpstr>
      <vt:lpstr>List of Major Tasks</vt:lpstr>
      <vt:lpstr>1 System Learning/Understanding</vt:lpstr>
      <vt:lpstr>PowerPoint Presentation</vt:lpstr>
      <vt:lpstr>PowerPoint Presentation</vt:lpstr>
    </vt:vector>
  </TitlesOfParts>
  <Company>Renzym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Wasif Latif</dc:creator>
  <dc:description>Abasyn Final Year Project Presentations</dc:description>
  <cp:lastModifiedBy>Mehdi</cp:lastModifiedBy>
  <cp:revision>50</cp:revision>
  <dcterms:created xsi:type="dcterms:W3CDTF">2016-12-22T14:45:01Z</dcterms:created>
  <dcterms:modified xsi:type="dcterms:W3CDTF">2018-05-28T17:37:59Z</dcterms:modified>
  <cp:category>Abasyn</cp:category>
</cp:coreProperties>
</file>