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9" r:id="rId5"/>
    <p:sldId id="270" r:id="rId6"/>
    <p:sldId id="271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5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80" autoAdjust="0"/>
  </p:normalViewPr>
  <p:slideViewPr>
    <p:cSldViewPr>
      <p:cViewPr varScale="1">
        <p:scale>
          <a:sx n="96" d="100"/>
          <a:sy n="96" d="100"/>
        </p:scale>
        <p:origin x="14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4D543-1302-40E8-92DE-C9DB8A2E944B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6C916-CD35-4BD3-A162-7E12FEC2BB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64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523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>
            <a:lvl1pPr>
              <a:defRPr>
                <a:solidFill>
                  <a:srgbClr val="195230"/>
                </a:solidFill>
              </a:defRPr>
            </a:lvl1pPr>
          </a:lstStyle>
          <a:p>
            <a:fld id="{8C451AB0-91BC-40C6-9598-4BB0D18E8093}" type="datetime1">
              <a:rPr lang="en-US" smtClean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>
            <a:lvl1pPr>
              <a:defRPr>
                <a:solidFill>
                  <a:srgbClr val="195230"/>
                </a:solidFill>
              </a:defRPr>
            </a:lvl1pPr>
          </a:lstStyle>
          <a:p>
            <a:r>
              <a:rPr lang="en-US" dirty="0" smtClean="0"/>
              <a:t>AUIC - EED - FYP Progress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>
            <a:lvl1pPr>
              <a:defRPr>
                <a:solidFill>
                  <a:srgbClr val="195230"/>
                </a:solidFill>
              </a:defRPr>
            </a:lvl1pPr>
          </a:lstStyle>
          <a:p>
            <a:fld id="{8619C015-28EB-4248-B6DA-0AF3C0ECC7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/>
          <a:p>
            <a:fld id="{148C63A8-F53B-4AF4-A9FD-CF4E0FC80FB5}" type="datetime1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smtClean="0"/>
              <a:t>AUIC - EED - FYP Progress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/>
          <a:p>
            <a:fld id="{8619C015-28EB-4248-B6DA-0AF3C0ECC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/>
          <a:p>
            <a:fld id="{06C2A5CA-3C8E-4C99-A3D8-FB49DC09822C}" type="datetime1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smtClean="0"/>
              <a:t>AUIC - EED - FYP Progress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/>
          <a:p>
            <a:fld id="{8619C015-28EB-4248-B6DA-0AF3C0ECC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rgbClr val="19523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>
            <a:lvl1pPr>
              <a:defRPr>
                <a:solidFill>
                  <a:srgbClr val="195230"/>
                </a:solidFill>
              </a:defRPr>
            </a:lvl1pPr>
          </a:lstStyle>
          <a:p>
            <a:fld id="{4BE010E6-EFE7-4A3F-8FF4-A9F48FDFB68A}" type="datetime1">
              <a:rPr lang="en-US" smtClean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>
            <a:lvl1pPr>
              <a:defRPr>
                <a:solidFill>
                  <a:srgbClr val="195230"/>
                </a:solidFill>
              </a:defRPr>
            </a:lvl1pPr>
          </a:lstStyle>
          <a:p>
            <a:r>
              <a:rPr lang="en-US" smtClean="0"/>
              <a:t>AUIC - EED - FYP Progress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>
            <a:lvl1pPr>
              <a:defRPr>
                <a:solidFill>
                  <a:srgbClr val="195230"/>
                </a:solidFill>
              </a:defRPr>
            </a:lvl1pPr>
          </a:lstStyle>
          <a:p>
            <a:fld id="{8619C015-28EB-4248-B6DA-0AF3C0ECC7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9523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/>
          <a:p>
            <a:fld id="{674A179E-7137-4A6D-A4E5-D92D7FE36030}" type="datetime1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smtClean="0"/>
              <a:t>AUIC - EED - FYP Progress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/>
          <a:p>
            <a:fld id="{8619C015-28EB-4248-B6DA-0AF3C0ECC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rgbClr val="19523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/>
          <a:p>
            <a:fld id="{8C34D011-1962-4E75-84E1-E9373F7E1EB6}" type="datetime1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smtClean="0"/>
              <a:t>AUIC - EED - FYP Progress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/>
          <a:p>
            <a:fld id="{8619C015-28EB-4248-B6DA-0AF3C0ECC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rgbClr val="19523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/>
          <a:p>
            <a:fld id="{E6401283-C37F-4F01-88C6-116D7FA0026A}" type="datetime1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smtClean="0"/>
              <a:t>AUIC - EED - FYP Progress 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/>
          <a:p>
            <a:fld id="{8619C015-28EB-4248-B6DA-0AF3C0ECC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rgbClr val="19523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/>
          <a:p>
            <a:fld id="{D282AC33-A00A-445F-AC95-829A9ADFF599}" type="datetime1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smtClean="0"/>
              <a:t>AUIC - EED - FYP Progress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/>
          <a:p>
            <a:fld id="{8619C015-28EB-4248-B6DA-0AF3C0ECC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/>
          <a:p>
            <a:fld id="{B3DE068F-1D4B-474F-8537-23380E0EFC28}" type="datetime1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smtClean="0"/>
              <a:t>AUIC - EED - FYP Progress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/>
          <a:p>
            <a:fld id="{8619C015-28EB-4248-B6DA-0AF3C0ECC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/>
          <a:p>
            <a:fld id="{44E11EFA-9F80-4A10-A8B9-3A86428EFB1A}" type="datetime1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smtClean="0"/>
              <a:t>AUIC - EED - FYP Progress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/>
          <a:p>
            <a:fld id="{8619C015-28EB-4248-B6DA-0AF3C0ECC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/>
          <a:p>
            <a:fld id="{6A1FC98A-B680-4AE8-8383-9861F3FD538B}" type="datetime1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smtClean="0"/>
              <a:t>AUIC - EED - FYP Progress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/>
          <a:p>
            <a:fld id="{8619C015-28EB-4248-B6DA-0AF3C0ECC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5441B-30D9-4760-9D14-F3E9D161CF47}" type="datetime1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AUIC - EED - FYP Progress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9C015-28EB-4248-B6DA-0AF3C0ECC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b="1" dirty="0" smtClean="0"/>
              <a:t>Project Title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Full Name1		AUIC-13FL-BSCS-1234</a:t>
            </a:r>
          </a:p>
          <a:p>
            <a:r>
              <a:rPr lang="en-US" sz="2800" dirty="0" smtClean="0"/>
              <a:t>Full Name2 		AUIC-13FL-BSCS-1235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47800" y="5638800"/>
            <a:ext cx="6400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952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Supervisor:   </a:t>
            </a:r>
          </a:p>
        </p:txBody>
      </p:sp>
      <p:pic>
        <p:nvPicPr>
          <p:cNvPr id="6" name="Picture 2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49672"/>
            <a:ext cx="1676400" cy="717128"/>
          </a:xfrm>
          <a:prstGeom prst="rect">
            <a:avLst/>
          </a:prstGeom>
          <a:noFill/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934200" y="228600"/>
            <a:ext cx="1905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small" spc="0" normalizeH="0" noProof="0" dirty="0" smtClean="0">
                <a:ln>
                  <a:noFill/>
                </a:ln>
                <a:solidFill>
                  <a:srgbClr val="1952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FYP Defense Presentation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276600" y="12954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Group #: 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about the problem which you are solving</a:t>
            </a:r>
          </a:p>
          <a:p>
            <a:r>
              <a:rPr lang="en-US" dirty="0" smtClean="0"/>
              <a:t>Why does it matter to solve this problem</a:t>
            </a:r>
          </a:p>
          <a:p>
            <a:r>
              <a:rPr lang="en-US" dirty="0" smtClean="0"/>
              <a:t>How are they related to our degree?</a:t>
            </a:r>
          </a:p>
          <a:p>
            <a:r>
              <a:rPr lang="en-US" dirty="0" smtClean="0"/>
              <a:t>List of the objectives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015-28EB-4248-B6DA-0AF3C0ECC71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AUIC – CS/SE - FYP Presentation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project summary in this section in the form of key points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015-28EB-4248-B6DA-0AF3C0ECC71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dirty="0"/>
              <a:t>AUIC – CS/SE - FYP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applications</a:t>
            </a:r>
          </a:p>
          <a:p>
            <a:r>
              <a:rPr lang="en-US" dirty="0" smtClean="0"/>
              <a:t>Audience of your project and how will you market your product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015-28EB-4248-B6DA-0AF3C0ECC71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dirty="0"/>
              <a:t>AUIC – CS/SE - FYP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a brief account of the preparatory work carried out for the project</a:t>
            </a:r>
          </a:p>
          <a:p>
            <a:r>
              <a:rPr lang="en-US" dirty="0" smtClean="0"/>
              <a:t>These may include any background study and literature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015-28EB-4248-B6DA-0AF3C0ECC71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dirty="0"/>
              <a:t>AUIC – CS/SE - FYP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 justifications  and  details  of  the  method(s)  chosen  for implementing the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015-28EB-4248-B6DA-0AF3C0ECC71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dirty="0"/>
              <a:t>AUIC – CS/SE - FYP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IEEE format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015-28EB-4248-B6DA-0AF3C0ECC71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dirty="0"/>
              <a:t>AUIC – CS/SE - FYP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154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Project Title</vt:lpstr>
      <vt:lpstr>Problem Statement</vt:lpstr>
      <vt:lpstr>Proposed Solution</vt:lpstr>
      <vt:lpstr>Applications</vt:lpstr>
      <vt:lpstr>Background Study</vt:lpstr>
      <vt:lpstr>Methodology</vt:lpstr>
      <vt:lpstr>References</vt:lpstr>
    </vt:vector>
  </TitlesOfParts>
  <Company>Renzym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Wasif Latif</dc:creator>
  <dc:description>Abasyn Final Year Project Presentations</dc:description>
  <cp:lastModifiedBy>Rashid Kamal</cp:lastModifiedBy>
  <cp:revision>26</cp:revision>
  <dcterms:created xsi:type="dcterms:W3CDTF">2016-12-22T14:45:01Z</dcterms:created>
  <dcterms:modified xsi:type="dcterms:W3CDTF">2018-02-14T07:56:50Z</dcterms:modified>
  <cp:category>Abasyn</cp:category>
</cp:coreProperties>
</file>